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306" r:id="rId3"/>
    <p:sldId id="311" r:id="rId4"/>
    <p:sldId id="308" r:id="rId5"/>
    <p:sldId id="310" r:id="rId6"/>
    <p:sldId id="312" r:id="rId7"/>
    <p:sldId id="322" r:id="rId8"/>
    <p:sldId id="307" r:id="rId9"/>
    <p:sldId id="314" r:id="rId10"/>
    <p:sldId id="317" r:id="rId11"/>
    <p:sldId id="320" r:id="rId12"/>
    <p:sldId id="321" r:id="rId13"/>
  </p:sldIdLst>
  <p:sldSz cx="9144000" cy="6858000" type="screen4x3"/>
  <p:notesSz cx="6797675" cy="9874250"/>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5B8B"/>
    <a:srgbClr val="464646"/>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71960" autoAdjust="0"/>
  </p:normalViewPr>
  <p:slideViewPr>
    <p:cSldViewPr snapToGrid="0" snapToObjects="1">
      <p:cViewPr>
        <p:scale>
          <a:sx n="50" d="100"/>
          <a:sy n="50" d="100"/>
        </p:scale>
        <p:origin x="-3450" y="-1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135" tIns="45567" rIns="91135" bIns="45567" numCol="1" anchor="t" anchorCtr="0" compatLnSpc="1">
            <a:prstTxWarp prst="textNoShape">
              <a:avLst/>
            </a:prstTxWarp>
          </a:bodyPr>
          <a:lstStyle>
            <a:lvl1pPr>
              <a:defRPr sz="1200"/>
            </a:lvl1pPr>
          </a:lstStyle>
          <a:p>
            <a:pPr>
              <a:defRPr/>
            </a:pPr>
            <a:endParaRPr lang="de-DE"/>
          </a:p>
        </p:txBody>
      </p:sp>
      <p:sp>
        <p:nvSpPr>
          <p:cNvPr id="102403" name="Rectangle 3"/>
          <p:cNvSpPr>
            <a:spLocks noGrp="1" noChangeArrowheads="1"/>
          </p:cNvSpPr>
          <p:nvPr>
            <p:ph type="dt" sz="quarter" idx="1"/>
          </p:nvPr>
        </p:nvSpPr>
        <p:spPr bwMode="auto">
          <a:xfrm>
            <a:off x="3849688" y="0"/>
            <a:ext cx="2946400" cy="493713"/>
          </a:xfrm>
          <a:prstGeom prst="rect">
            <a:avLst/>
          </a:prstGeom>
          <a:noFill/>
          <a:ln>
            <a:noFill/>
          </a:ln>
          <a:effectLst/>
          <a:extLst/>
        </p:spPr>
        <p:txBody>
          <a:bodyPr vert="horz" wrap="square" lIns="91135" tIns="45567" rIns="91135" bIns="45567" numCol="1" anchor="t" anchorCtr="0" compatLnSpc="1">
            <a:prstTxWarp prst="textNoShape">
              <a:avLst/>
            </a:prstTxWarp>
          </a:bodyPr>
          <a:lstStyle>
            <a:lvl1pPr algn="r">
              <a:defRPr sz="1200"/>
            </a:lvl1pPr>
          </a:lstStyle>
          <a:p>
            <a:pPr>
              <a:defRPr/>
            </a:pPr>
            <a:endParaRPr lang="de-DE"/>
          </a:p>
        </p:txBody>
      </p:sp>
      <p:sp>
        <p:nvSpPr>
          <p:cNvPr id="102404" name="Rectangle 4"/>
          <p:cNvSpPr>
            <a:spLocks noGrp="1" noChangeArrowheads="1"/>
          </p:cNvSpPr>
          <p:nvPr>
            <p:ph type="ftr" sz="quarter" idx="2"/>
          </p:nvPr>
        </p:nvSpPr>
        <p:spPr bwMode="auto">
          <a:xfrm>
            <a:off x="0" y="9378950"/>
            <a:ext cx="2946400" cy="493713"/>
          </a:xfrm>
          <a:prstGeom prst="rect">
            <a:avLst/>
          </a:prstGeom>
          <a:noFill/>
          <a:ln>
            <a:noFill/>
          </a:ln>
          <a:effectLst/>
          <a:extLst/>
        </p:spPr>
        <p:txBody>
          <a:bodyPr vert="horz" wrap="square" lIns="91135" tIns="45567" rIns="91135" bIns="45567" numCol="1" anchor="b" anchorCtr="0" compatLnSpc="1">
            <a:prstTxWarp prst="textNoShape">
              <a:avLst/>
            </a:prstTxWarp>
          </a:bodyPr>
          <a:lstStyle>
            <a:lvl1pPr>
              <a:defRPr sz="1200"/>
            </a:lvl1pPr>
          </a:lstStyle>
          <a:p>
            <a:pPr>
              <a:defRPr/>
            </a:pPr>
            <a:endParaRPr lang="de-DE"/>
          </a:p>
        </p:txBody>
      </p:sp>
      <p:sp>
        <p:nvSpPr>
          <p:cNvPr id="102405" name="Rectangle 5"/>
          <p:cNvSpPr>
            <a:spLocks noGrp="1" noChangeArrowheads="1"/>
          </p:cNvSpPr>
          <p:nvPr>
            <p:ph type="sldNum" sz="quarter" idx="3"/>
          </p:nvPr>
        </p:nvSpPr>
        <p:spPr bwMode="auto">
          <a:xfrm>
            <a:off x="3849688" y="9378950"/>
            <a:ext cx="2946400" cy="493713"/>
          </a:xfrm>
          <a:prstGeom prst="rect">
            <a:avLst/>
          </a:prstGeom>
          <a:noFill/>
          <a:ln>
            <a:noFill/>
          </a:ln>
          <a:effectLst/>
          <a:extLst/>
        </p:spPr>
        <p:txBody>
          <a:bodyPr vert="horz" wrap="square" lIns="91135" tIns="45567" rIns="91135" bIns="45567" numCol="1" anchor="b" anchorCtr="0" compatLnSpc="1">
            <a:prstTxWarp prst="textNoShape">
              <a:avLst/>
            </a:prstTxWarp>
          </a:bodyPr>
          <a:lstStyle>
            <a:lvl1pPr algn="r">
              <a:defRPr sz="1200"/>
            </a:lvl1pPr>
          </a:lstStyle>
          <a:p>
            <a:pPr>
              <a:defRPr/>
            </a:pPr>
            <a:fld id="{D2E7A73C-91B4-465A-BA27-B09C1B048A6E}" type="slidenum">
              <a:rPr lang="de-DE"/>
              <a:pPr>
                <a:defRPr/>
              </a:pPr>
              <a:t>‹Nr.›</a:t>
            </a:fld>
            <a:endParaRPr lang="de-DE"/>
          </a:p>
        </p:txBody>
      </p:sp>
    </p:spTree>
    <p:extLst>
      <p:ext uri="{BB962C8B-B14F-4D97-AF65-F5344CB8AC3E}">
        <p14:creationId xmlns:p14="http://schemas.microsoft.com/office/powerpoint/2010/main" val="93187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400" cy="493713"/>
          </a:xfrm>
          <a:prstGeom prst="rect">
            <a:avLst/>
          </a:prstGeom>
          <a:noFill/>
          <a:ln>
            <a:noFill/>
          </a:ln>
          <a:effectLst/>
          <a:extLst/>
        </p:spPr>
        <p:txBody>
          <a:bodyPr vert="horz" wrap="square" lIns="91135" tIns="45567" rIns="91135" bIns="45567" numCol="1" anchor="t" anchorCtr="0" compatLnSpc="1">
            <a:prstTxWarp prst="textNoShape">
              <a:avLst/>
            </a:prstTxWarp>
          </a:bodyPr>
          <a:lstStyle>
            <a:lvl1pPr>
              <a:defRPr sz="1200"/>
            </a:lvl1pPr>
          </a:lstStyle>
          <a:p>
            <a:pPr>
              <a:defRPr/>
            </a:pPr>
            <a:endParaRPr lang="de-DE"/>
          </a:p>
        </p:txBody>
      </p:sp>
      <p:sp>
        <p:nvSpPr>
          <p:cNvPr id="11267" name="Rectangle 3"/>
          <p:cNvSpPr>
            <a:spLocks noGrp="1" noChangeArrowheads="1"/>
          </p:cNvSpPr>
          <p:nvPr>
            <p:ph type="dt" idx="1"/>
          </p:nvPr>
        </p:nvSpPr>
        <p:spPr bwMode="auto">
          <a:xfrm>
            <a:off x="3851275" y="0"/>
            <a:ext cx="2946400" cy="493713"/>
          </a:xfrm>
          <a:prstGeom prst="rect">
            <a:avLst/>
          </a:prstGeom>
          <a:noFill/>
          <a:ln>
            <a:noFill/>
          </a:ln>
          <a:effectLst/>
          <a:extLst/>
        </p:spPr>
        <p:txBody>
          <a:bodyPr vert="horz" wrap="square" lIns="91135" tIns="45567" rIns="91135" bIns="45567" numCol="1" anchor="t" anchorCtr="0" compatLnSpc="1">
            <a:prstTxWarp prst="textNoShape">
              <a:avLst/>
            </a:prstTxWarp>
          </a:bodyPr>
          <a:lstStyle>
            <a:lvl1pPr algn="r">
              <a:defRPr sz="1200"/>
            </a:lvl1pPr>
          </a:lstStyle>
          <a:p>
            <a:pPr>
              <a:defRPr/>
            </a:pPr>
            <a:endParaRPr lang="de-DE"/>
          </a:p>
        </p:txBody>
      </p:sp>
      <p:sp>
        <p:nvSpPr>
          <p:cNvPr id="13316"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463" y="4691063"/>
            <a:ext cx="4984750" cy="4443412"/>
          </a:xfrm>
          <a:prstGeom prst="rect">
            <a:avLst/>
          </a:prstGeom>
          <a:noFill/>
          <a:ln>
            <a:noFill/>
          </a:ln>
          <a:effectLst/>
          <a:extLst/>
        </p:spPr>
        <p:txBody>
          <a:bodyPr vert="horz" wrap="square" lIns="91135" tIns="45567" rIns="91135" bIns="45567"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1270" name="Rectangle 6"/>
          <p:cNvSpPr>
            <a:spLocks noGrp="1" noChangeArrowheads="1"/>
          </p:cNvSpPr>
          <p:nvPr>
            <p:ph type="ftr" sz="quarter" idx="4"/>
          </p:nvPr>
        </p:nvSpPr>
        <p:spPr bwMode="auto">
          <a:xfrm>
            <a:off x="0" y="9380538"/>
            <a:ext cx="2946400" cy="493712"/>
          </a:xfrm>
          <a:prstGeom prst="rect">
            <a:avLst/>
          </a:prstGeom>
          <a:noFill/>
          <a:ln>
            <a:noFill/>
          </a:ln>
          <a:effectLst/>
          <a:extLst/>
        </p:spPr>
        <p:txBody>
          <a:bodyPr vert="horz" wrap="square" lIns="91135" tIns="45567" rIns="91135" bIns="45567" numCol="1" anchor="b" anchorCtr="0" compatLnSpc="1">
            <a:prstTxWarp prst="textNoShape">
              <a:avLst/>
            </a:prstTxWarp>
          </a:bodyPr>
          <a:lstStyle>
            <a:lvl1pPr>
              <a:defRPr sz="1200"/>
            </a:lvl1pPr>
          </a:lstStyle>
          <a:p>
            <a:pPr>
              <a:defRPr/>
            </a:pPr>
            <a:endParaRPr lang="de-DE"/>
          </a:p>
        </p:txBody>
      </p:sp>
      <p:sp>
        <p:nvSpPr>
          <p:cNvPr id="11271" name="Rectangle 7"/>
          <p:cNvSpPr>
            <a:spLocks noGrp="1" noChangeArrowheads="1"/>
          </p:cNvSpPr>
          <p:nvPr>
            <p:ph type="sldNum" sz="quarter" idx="5"/>
          </p:nvPr>
        </p:nvSpPr>
        <p:spPr bwMode="auto">
          <a:xfrm>
            <a:off x="3851275" y="9380538"/>
            <a:ext cx="2946400" cy="493712"/>
          </a:xfrm>
          <a:prstGeom prst="rect">
            <a:avLst/>
          </a:prstGeom>
          <a:noFill/>
          <a:ln>
            <a:noFill/>
          </a:ln>
          <a:effectLst/>
          <a:extLst/>
        </p:spPr>
        <p:txBody>
          <a:bodyPr vert="horz" wrap="square" lIns="91135" tIns="45567" rIns="91135" bIns="45567" numCol="1" anchor="b" anchorCtr="0" compatLnSpc="1">
            <a:prstTxWarp prst="textNoShape">
              <a:avLst/>
            </a:prstTxWarp>
          </a:bodyPr>
          <a:lstStyle>
            <a:lvl1pPr algn="r">
              <a:defRPr sz="1200"/>
            </a:lvl1pPr>
          </a:lstStyle>
          <a:p>
            <a:pPr>
              <a:defRPr/>
            </a:pPr>
            <a:fld id="{D442FDA2-2DA4-47C6-8138-0D6EF1FE5FCB}" type="slidenum">
              <a:rPr lang="de-DE"/>
              <a:pPr>
                <a:defRPr/>
              </a:pPr>
              <a:t>‹Nr.›</a:t>
            </a:fld>
            <a:endParaRPr lang="de-DE"/>
          </a:p>
        </p:txBody>
      </p:sp>
    </p:spTree>
    <p:extLst>
      <p:ext uri="{BB962C8B-B14F-4D97-AF65-F5344CB8AC3E}">
        <p14:creationId xmlns:p14="http://schemas.microsoft.com/office/powerpoint/2010/main" val="587908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lienbildplatzhalter 1"/>
          <p:cNvSpPr>
            <a:spLocks noGrp="1" noRot="1" noChangeAspect="1" noTextEdit="1"/>
          </p:cNvSpPr>
          <p:nvPr>
            <p:ph type="sldImg"/>
          </p:nvPr>
        </p:nvSpPr>
        <p:spPr>
          <a:ln/>
        </p:spPr>
      </p:sp>
      <p:sp>
        <p:nvSpPr>
          <p:cNvPr id="16386" name="Notizenplatzhalter 2"/>
          <p:cNvSpPr>
            <a:spLocks noGrp="1"/>
          </p:cNvSpPr>
          <p:nvPr>
            <p:ph type="body" idx="1"/>
          </p:nvPr>
        </p:nvSpPr>
        <p:spPr>
          <a:noFill/>
        </p:spPr>
        <p:txBody>
          <a:bodyPr/>
          <a:lstStyle/>
          <a:p>
            <a:endParaRPr lang="de-DE" smtClean="0"/>
          </a:p>
        </p:txBody>
      </p:sp>
      <p:sp>
        <p:nvSpPr>
          <p:cNvPr id="16387" name="Foliennummernplatzhalter 3"/>
          <p:cNvSpPr>
            <a:spLocks noGrp="1"/>
          </p:cNvSpPr>
          <p:nvPr>
            <p:ph type="sldNum" sz="quarter" idx="5"/>
          </p:nvPr>
        </p:nvSpPr>
        <p:spPr>
          <a:noFill/>
          <a:ln>
            <a:miter lim="800000"/>
            <a:headEnd/>
            <a:tailEnd/>
          </a:ln>
        </p:spPr>
        <p:txBody>
          <a:bodyPr/>
          <a:lstStyle/>
          <a:p>
            <a:fld id="{8328ABB3-4664-4E11-A7F6-362A99AA3A77}"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Folienbildplatzhalter 1"/>
          <p:cNvSpPr>
            <a:spLocks noGrp="1" noRot="1" noChangeAspect="1"/>
          </p:cNvSpPr>
          <p:nvPr>
            <p:ph type="sldImg"/>
          </p:nvPr>
        </p:nvSpPr>
        <p:spPr>
          <a:ln/>
        </p:spPr>
      </p:sp>
      <p:sp>
        <p:nvSpPr>
          <p:cNvPr id="18434" name="Notizenplatzhalter 2"/>
          <p:cNvSpPr>
            <a:spLocks noGrp="1"/>
          </p:cNvSpPr>
          <p:nvPr>
            <p:ph type="body" idx="1"/>
          </p:nvPr>
        </p:nvSpPr>
        <p:spPr>
          <a:noFill/>
        </p:spPr>
        <p:txBody>
          <a:bodyPr/>
          <a:lstStyle/>
          <a:p>
            <a:endParaRPr lang="de-DE" smtClean="0"/>
          </a:p>
        </p:txBody>
      </p:sp>
      <p:sp>
        <p:nvSpPr>
          <p:cNvPr id="18435" name="Foliennummernplatzhalter 3"/>
          <p:cNvSpPr>
            <a:spLocks noGrp="1"/>
          </p:cNvSpPr>
          <p:nvPr>
            <p:ph type="sldNum" sz="quarter" idx="5"/>
          </p:nvPr>
        </p:nvSpPr>
        <p:spPr>
          <a:noFill/>
          <a:ln>
            <a:miter lim="800000"/>
            <a:headEnd/>
            <a:tailEnd/>
          </a:ln>
        </p:spPr>
        <p:txBody>
          <a:bodyPr/>
          <a:lstStyle/>
          <a:p>
            <a:fld id="{9231AB0C-5579-4D9F-A90E-958DA74071DB}"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bildplatzhalter 1"/>
          <p:cNvSpPr>
            <a:spLocks noGrp="1" noRot="1" noChangeAspect="1"/>
          </p:cNvSpPr>
          <p:nvPr>
            <p:ph type="sldImg"/>
          </p:nvPr>
        </p:nvSpPr>
        <p:spPr>
          <a:ln/>
        </p:spPr>
      </p:sp>
      <p:sp>
        <p:nvSpPr>
          <p:cNvPr id="20482" name="Notizenplatzhalter 2"/>
          <p:cNvSpPr>
            <a:spLocks noGrp="1"/>
          </p:cNvSpPr>
          <p:nvPr>
            <p:ph type="body" idx="1"/>
          </p:nvPr>
        </p:nvSpPr>
        <p:spPr>
          <a:noFill/>
        </p:spPr>
        <p:txBody>
          <a:bodyPr/>
          <a:lstStyle/>
          <a:p>
            <a:pPr>
              <a:spcBef>
                <a:spcPct val="0"/>
              </a:spcBef>
            </a:pPr>
            <a:endParaRPr lang="de-DE" sz="1000" smtClean="0">
              <a:latin typeface="Arial Narrow" pitchFamily="34" charset="0"/>
            </a:endParaRPr>
          </a:p>
        </p:txBody>
      </p:sp>
      <p:sp>
        <p:nvSpPr>
          <p:cNvPr id="20483" name="Foliennummernplatzhalter 3"/>
          <p:cNvSpPr>
            <a:spLocks noGrp="1"/>
          </p:cNvSpPr>
          <p:nvPr>
            <p:ph type="sldNum" sz="quarter" idx="5"/>
          </p:nvPr>
        </p:nvSpPr>
        <p:spPr>
          <a:noFill/>
          <a:ln>
            <a:miter lim="800000"/>
            <a:headEnd/>
            <a:tailEnd/>
          </a:ln>
        </p:spPr>
        <p:txBody>
          <a:bodyPr/>
          <a:lstStyle/>
          <a:p>
            <a:fld id="{0F34E172-CF80-4883-948C-FAFA8A516444}" type="slidenum">
              <a:rPr lang="de-DE" smtClean="0">
                <a:solidFill>
                  <a:srgbClr val="000000"/>
                </a:solidFill>
              </a:rPr>
              <a:pPr/>
              <a:t>3</a:t>
            </a:fld>
            <a:endParaRPr lang="de-DE"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lienbildplatzhalter 1"/>
          <p:cNvSpPr>
            <a:spLocks noGrp="1" noRot="1" noChangeAspect="1"/>
          </p:cNvSpPr>
          <p:nvPr>
            <p:ph type="sldImg"/>
          </p:nvPr>
        </p:nvSpPr>
        <p:spPr>
          <a:ln/>
        </p:spPr>
      </p:sp>
      <p:sp>
        <p:nvSpPr>
          <p:cNvPr id="22530" name="Notizenplatzhalter 2"/>
          <p:cNvSpPr>
            <a:spLocks noGrp="1"/>
          </p:cNvSpPr>
          <p:nvPr>
            <p:ph type="body" idx="1"/>
          </p:nvPr>
        </p:nvSpPr>
        <p:spPr>
          <a:noFill/>
        </p:spPr>
        <p:txBody>
          <a:bodyPr/>
          <a:lstStyle/>
          <a:p>
            <a:endParaRPr lang="de-DE" smtClean="0"/>
          </a:p>
        </p:txBody>
      </p:sp>
      <p:sp>
        <p:nvSpPr>
          <p:cNvPr id="22531" name="Foliennummernplatzhalter 3"/>
          <p:cNvSpPr>
            <a:spLocks noGrp="1"/>
          </p:cNvSpPr>
          <p:nvPr>
            <p:ph type="sldNum" sz="quarter" idx="5"/>
          </p:nvPr>
        </p:nvSpPr>
        <p:spPr>
          <a:noFill/>
          <a:ln>
            <a:miter lim="800000"/>
            <a:headEnd/>
            <a:tailEnd/>
          </a:ln>
        </p:spPr>
        <p:txBody>
          <a:bodyPr/>
          <a:lstStyle/>
          <a:p>
            <a:fld id="{6B91A2A3-BAD6-49DD-84BC-3C567738094F}" type="slidenum">
              <a:rPr lang="de-DE" smtClean="0">
                <a:solidFill>
                  <a:srgbClr val="000000"/>
                </a:solidFill>
              </a:rPr>
              <a:pPr/>
              <a:t>4</a:t>
            </a:fld>
            <a:endParaRPr lang="de-DE"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lienbildplatzhalter 1"/>
          <p:cNvSpPr>
            <a:spLocks noGrp="1" noRot="1" noChangeAspect="1"/>
          </p:cNvSpPr>
          <p:nvPr>
            <p:ph type="sldImg"/>
          </p:nvPr>
        </p:nvSpPr>
        <p:spPr>
          <a:ln/>
        </p:spPr>
      </p:sp>
      <p:sp>
        <p:nvSpPr>
          <p:cNvPr id="24578" name="Notizenplatzhalter 2"/>
          <p:cNvSpPr>
            <a:spLocks noGrp="1"/>
          </p:cNvSpPr>
          <p:nvPr>
            <p:ph type="body" idx="1"/>
          </p:nvPr>
        </p:nvSpPr>
        <p:spPr>
          <a:noFill/>
        </p:spPr>
        <p:txBody>
          <a:bodyPr/>
          <a:lstStyle/>
          <a:p>
            <a:endParaRPr lang="de-DE" smtClean="0"/>
          </a:p>
        </p:txBody>
      </p:sp>
      <p:sp>
        <p:nvSpPr>
          <p:cNvPr id="24579" name="Foliennummernplatzhalter 3"/>
          <p:cNvSpPr>
            <a:spLocks noGrp="1"/>
          </p:cNvSpPr>
          <p:nvPr>
            <p:ph type="sldNum" sz="quarter" idx="5"/>
          </p:nvPr>
        </p:nvSpPr>
        <p:spPr>
          <a:noFill/>
          <a:ln>
            <a:miter lim="800000"/>
            <a:headEnd/>
            <a:tailEnd/>
          </a:ln>
        </p:spPr>
        <p:txBody>
          <a:bodyPr/>
          <a:lstStyle/>
          <a:p>
            <a:fld id="{03A63D27-8E0D-484D-B031-41495E1328BD}" type="slidenum">
              <a:rPr lang="de-DE" smtClean="0">
                <a:solidFill>
                  <a:srgbClr val="000000"/>
                </a:solidFill>
              </a:rPr>
              <a:pPr/>
              <a:t>5</a:t>
            </a:fld>
            <a:endParaRPr lang="de-DE"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lienbildplatzhalter 1"/>
          <p:cNvSpPr>
            <a:spLocks noGrp="1" noRot="1" noChangeAspect="1"/>
          </p:cNvSpPr>
          <p:nvPr>
            <p:ph type="sldImg"/>
          </p:nvPr>
        </p:nvSpPr>
        <p:spPr>
          <a:ln/>
        </p:spPr>
      </p:sp>
      <p:sp>
        <p:nvSpPr>
          <p:cNvPr id="26626" name="Notizenplatzhalter 2"/>
          <p:cNvSpPr>
            <a:spLocks noGrp="1"/>
          </p:cNvSpPr>
          <p:nvPr>
            <p:ph type="body" idx="1"/>
          </p:nvPr>
        </p:nvSpPr>
        <p:spPr>
          <a:noFill/>
        </p:spPr>
        <p:txBody>
          <a:bodyPr/>
          <a:lstStyle/>
          <a:p>
            <a:pPr>
              <a:spcBef>
                <a:spcPct val="0"/>
              </a:spcBef>
            </a:pPr>
            <a:r>
              <a:rPr lang="de-DE" sz="1000" smtClean="0">
                <a:latin typeface="Arial Narrow" pitchFamily="34" charset="0"/>
              </a:rPr>
              <a:t>Langfristigkeit und Gegenseitigkeit</a:t>
            </a:r>
          </a:p>
          <a:p>
            <a:pPr>
              <a:spcBef>
                <a:spcPct val="0"/>
              </a:spcBef>
            </a:pPr>
            <a:r>
              <a:rPr lang="de-DE" sz="1000" smtClean="0">
                <a:latin typeface="Arial Narrow" pitchFamily="34" charset="0"/>
              </a:rPr>
              <a:t>Die Begegnungen sind Teil einer auf Langfristigkeit und Gegenseitigkeit ausgerichteten Schulpartnerschaft.</a:t>
            </a:r>
          </a:p>
          <a:p>
            <a:pPr>
              <a:spcBef>
                <a:spcPct val="0"/>
              </a:spcBef>
            </a:pPr>
            <a:r>
              <a:rPr lang="de-DE" sz="1000" smtClean="0">
                <a:latin typeface="Arial Narrow" pitchFamily="34" charset="0"/>
              </a:rPr>
              <a:t>Unter Gegenseitigkeit verstehen wir wechselseitige Besuche der Partnerschulen. Nur in Ausnahmefällen kann von dieser Regelung abgewichen werden.</a:t>
            </a:r>
          </a:p>
          <a:p>
            <a:pPr>
              <a:spcBef>
                <a:spcPct val="0"/>
              </a:spcBef>
            </a:pPr>
            <a:r>
              <a:rPr lang="de-DE" sz="1000" smtClean="0">
                <a:latin typeface="Arial Narrow" pitchFamily="34" charset="0"/>
              </a:rPr>
              <a:t>Für Sprach reisen, Orchesterreisen oder Studienfahrten können keine Anträge auf Zuschüsse gestellt werden.</a:t>
            </a:r>
          </a:p>
          <a:p>
            <a:pPr>
              <a:spcBef>
                <a:spcPct val="0"/>
              </a:spcBef>
            </a:pPr>
            <a:endParaRPr lang="de-DE" sz="1000" smtClean="0">
              <a:latin typeface="Arial Narrow" pitchFamily="34" charset="0"/>
            </a:endParaRPr>
          </a:p>
          <a:p>
            <a:pPr>
              <a:spcBef>
                <a:spcPct val="0"/>
              </a:spcBef>
            </a:pPr>
            <a:r>
              <a:rPr lang="de-DE" sz="1000" smtClean="0">
                <a:latin typeface="Arial Narrow" pitchFamily="34" charset="0"/>
              </a:rPr>
              <a:t>Deutsch als Fremdsprache</a:t>
            </a:r>
          </a:p>
          <a:p>
            <a:pPr>
              <a:spcBef>
                <a:spcPct val="0"/>
              </a:spcBef>
            </a:pPr>
            <a:r>
              <a:rPr lang="de-DE" sz="1000" smtClean="0">
                <a:latin typeface="Arial Narrow" pitchFamily="34" charset="0"/>
              </a:rPr>
              <a:t>Es werden vorrangig die Schulen berücksichtigt, in denen Deutsch als Fremdsprache (DaF) unterrich-tet wird. Ist dies nicht der Fall, muss zumindest die Ein¬richtung von Deutschunterricht geplant sein. Die ausländischen Schülerinnen und Schüler, die an der Begegnung teilnehmen, sollten über Deutschkenntnisse verfügen.</a:t>
            </a:r>
          </a:p>
          <a:p>
            <a:pPr>
              <a:spcBef>
                <a:spcPct val="0"/>
              </a:spcBef>
            </a:pPr>
            <a:endParaRPr lang="de-DE" sz="1000" smtClean="0">
              <a:latin typeface="Arial Narrow" pitchFamily="34" charset="0"/>
            </a:endParaRPr>
          </a:p>
          <a:p>
            <a:pPr>
              <a:spcBef>
                <a:spcPct val="0"/>
              </a:spcBef>
            </a:pPr>
            <a:r>
              <a:rPr lang="de-DE" sz="1000" smtClean="0">
                <a:latin typeface="Arial Narrow" pitchFamily="34" charset="0"/>
              </a:rPr>
              <a:t>Themenbezogene Programmgestaltung</a:t>
            </a:r>
          </a:p>
          <a:p>
            <a:pPr>
              <a:spcBef>
                <a:spcPct val="0"/>
              </a:spcBef>
            </a:pPr>
            <a:r>
              <a:rPr lang="de-DE" sz="1000" smtClean="0">
                <a:latin typeface="Arial Narrow" pitchFamily="34" charset="0"/>
              </a:rPr>
              <a:t>Eine Austauschbegegnung ist in erster Linie eine pädagogische Veranstaltung. Überwiegend touris-tisch geprägte Reisen werden nicht bezuschusst. Deshalb muss das schulische und außerschulische Programm an einem gemeinsamen, konkret gefassten Thema ausgerichtet sein. Anregungen für Themen, die sich für eine Schülerbegegnung eignen, finden Sie auf unserer Website unter www.kmk-pad.org/programme/schulpartnerschaften-der-pasch-initiative.html (Down-loads).Besonders angeregt werden für das Jahr 2014 Themen mit historischem Bezug (z. B. 100 Jahre Ausbruch des Ersten Weltkriegs, 75 Jahre Ausbruch des Zweiten Weltkriegs, 25 Jahre Mauerfall).</a:t>
            </a:r>
          </a:p>
          <a:p>
            <a:pPr>
              <a:spcBef>
                <a:spcPct val="0"/>
              </a:spcBef>
            </a:pPr>
            <a:r>
              <a:rPr lang="de-DE" sz="1000" smtClean="0">
                <a:latin typeface="Arial Narrow" pitchFamily="34" charset="0"/>
              </a:rPr>
              <a:t>Aus dem Programm der Begegnung muss hervorgehen, welchen Bezug die einzelnen Akti¬vitäten zum gewählten Thema haben. Dies sollte in unserem Antragsformular ausführlich dargestellt werden. Im  Antrag soll auch deutlich werden, dass die Schülerinnen und Schüler an der Programmgestaltung aktiv mitwirken (s. dazu auch unsere Hinweise auf S. 5 zur Antragsbeurteilung).</a:t>
            </a:r>
          </a:p>
          <a:p>
            <a:pPr>
              <a:spcBef>
                <a:spcPct val="0"/>
              </a:spcBef>
            </a:pPr>
            <a:endParaRPr lang="de-DE" sz="1000" smtClean="0">
              <a:latin typeface="Arial Narrow" pitchFamily="34" charset="0"/>
            </a:endParaRPr>
          </a:p>
          <a:p>
            <a:pPr>
              <a:spcBef>
                <a:spcPct val="0"/>
              </a:spcBef>
            </a:pPr>
            <a:r>
              <a:rPr lang="de-DE" sz="1000" smtClean="0">
                <a:latin typeface="Arial Narrow" pitchFamily="34" charset="0"/>
              </a:rPr>
              <a:t>Integration in den Schulalltag</a:t>
            </a:r>
          </a:p>
          <a:p>
            <a:pPr>
              <a:spcBef>
                <a:spcPct val="0"/>
              </a:spcBef>
            </a:pPr>
            <a:r>
              <a:rPr lang="de-DE" sz="1000" smtClean="0">
                <a:latin typeface="Arial Narrow" pitchFamily="34" charset="0"/>
              </a:rPr>
              <a:t>An mindestens drei Schultagen müssen Hospitationen und gemeinsame thematische Arbeit bzw. Projektarbeit der deutschen und ausländischen Schülerinnen und Schüler stattfinden. Alternativ besteht die Möglichkeit von zwei Schulbesuchstagen und einem Tag in einer schulähnlichen Institution.</a:t>
            </a:r>
          </a:p>
          <a:p>
            <a:pPr>
              <a:spcBef>
                <a:spcPct val="0"/>
              </a:spcBef>
            </a:pPr>
            <a:endParaRPr lang="de-DE" sz="1000" smtClean="0">
              <a:latin typeface="Arial Narrow" pitchFamily="34" charset="0"/>
            </a:endParaRPr>
          </a:p>
          <a:p>
            <a:pPr>
              <a:spcBef>
                <a:spcPct val="0"/>
              </a:spcBef>
            </a:pPr>
            <a:r>
              <a:rPr lang="de-DE" sz="1000" smtClean="0">
                <a:latin typeface="Arial Narrow" pitchFamily="34" charset="0"/>
              </a:rPr>
              <a:t>Unterkunft in Gastfamilien</a:t>
            </a:r>
          </a:p>
          <a:p>
            <a:pPr>
              <a:spcBef>
                <a:spcPct val="0"/>
              </a:spcBef>
            </a:pPr>
            <a:r>
              <a:rPr lang="de-DE" sz="1000" smtClean="0">
                <a:latin typeface="Arial Narrow" pitchFamily="34" charset="0"/>
              </a:rPr>
              <a:t>Die Schülerinnen und Schüler wohnen in Gastfamilien. Ausschließliche Aufenthalte an einem dritten Ort (z. B. Schullandheim) können nicht bezuschusst werden. In begründeten Ausnahmefällen (z. B. bei berufsbildenden Schulen) ist eine Unterkunft während der Woche im Internat oder Wohnheim möglich, wenn die Schülerinnen und Schüler am Wochenende in Gastfamilien aufgenommen werden.</a:t>
            </a:r>
          </a:p>
          <a:p>
            <a:pPr>
              <a:spcBef>
                <a:spcPct val="0"/>
              </a:spcBef>
            </a:pPr>
            <a:endParaRPr lang="de-DE" sz="1000" smtClean="0">
              <a:latin typeface="Arial Narrow" pitchFamily="34" charset="0"/>
            </a:endParaRPr>
          </a:p>
          <a:p>
            <a:pPr>
              <a:spcBef>
                <a:spcPct val="0"/>
              </a:spcBef>
            </a:pPr>
            <a:r>
              <a:rPr lang="de-DE" sz="1000" smtClean="0">
                <a:latin typeface="Arial Narrow" pitchFamily="34" charset="0"/>
              </a:rPr>
              <a:t>Begleitlehrkräfte</a:t>
            </a:r>
          </a:p>
          <a:p>
            <a:pPr>
              <a:spcBef>
                <a:spcPct val="0"/>
              </a:spcBef>
            </a:pPr>
            <a:r>
              <a:rPr lang="de-DE" sz="1000" smtClean="0">
                <a:latin typeface="Arial Narrow" pitchFamily="34" charset="0"/>
              </a:rPr>
              <a:t>Die für die Austauschbegegnung verantwortlichen Lehrkräfte müssen Lehrerin bzw. Lehrer an den Partnerschulen sein. Externe Koordinatoren können nur in Ausnahmefällen, nach Genehmigung durch den PAD, zugelassen werden.</a:t>
            </a:r>
          </a:p>
          <a:p>
            <a:pPr>
              <a:spcBef>
                <a:spcPct val="0"/>
              </a:spcBef>
            </a:pPr>
            <a:endParaRPr lang="de-DE" sz="1000" smtClean="0">
              <a:latin typeface="Arial Narrow" pitchFamily="34" charset="0"/>
            </a:endParaRPr>
          </a:p>
          <a:p>
            <a:pPr>
              <a:spcBef>
                <a:spcPct val="0"/>
              </a:spcBef>
            </a:pPr>
            <a:r>
              <a:rPr lang="de-DE" sz="1000" smtClean="0">
                <a:latin typeface="Arial Narrow" pitchFamily="34" charset="0"/>
              </a:rPr>
              <a:t>Gruppengröße</a:t>
            </a:r>
          </a:p>
          <a:p>
            <a:pPr>
              <a:spcBef>
                <a:spcPct val="0"/>
              </a:spcBef>
            </a:pPr>
            <a:r>
              <a:rPr lang="de-DE" sz="1000" smtClean="0">
                <a:latin typeface="Arial Narrow" pitchFamily="34" charset="0"/>
              </a:rPr>
              <a:t>Die Mindestgruppengröße beträgt zehn Schülerinnen und Schüler und eine Begleitlehrkraft. Ab elf Schülerinnen/Schülern kann eine zweite Lehrkraft, ab 21 Schülerinnen/Schülern eine dritte Lehrkraft gefördert werden. Pro Schule und Kalenderjahr können höchstens 25 Personen Fördermittel erhalten.</a:t>
            </a:r>
          </a:p>
          <a:p>
            <a:pPr>
              <a:spcBef>
                <a:spcPct val="0"/>
              </a:spcBef>
            </a:pPr>
            <a:endParaRPr lang="de-DE" sz="1000" smtClean="0">
              <a:latin typeface="Arial Narrow" pitchFamily="34" charset="0"/>
            </a:endParaRPr>
          </a:p>
          <a:p>
            <a:pPr>
              <a:spcBef>
                <a:spcPct val="0"/>
              </a:spcBef>
            </a:pPr>
            <a:r>
              <a:rPr lang="de-DE" sz="1000" smtClean="0">
                <a:latin typeface="Arial Narrow" pitchFamily="34" charset="0"/>
              </a:rPr>
              <a:t>Aufenthaltsdauer</a:t>
            </a:r>
          </a:p>
          <a:p>
            <a:pPr>
              <a:spcBef>
                <a:spcPct val="0"/>
              </a:spcBef>
            </a:pPr>
            <a:r>
              <a:rPr lang="de-DE" sz="1000" smtClean="0">
                <a:latin typeface="Arial Narrow" pitchFamily="34" charset="0"/>
              </a:rPr>
              <a:t>Die Aufenthaltsdauer beträgt mindestens sieben, maximal 21 Tage während der Schulzeit an der Part­nerschule (einschließlich An- und Abreise). Mehrtägige Exkursionen dürfen nicht länger als drei Tage dauern und müssen unter Einbeziehung des Wochenendes geplant werden.</a:t>
            </a:r>
          </a:p>
          <a:p>
            <a:pPr>
              <a:spcBef>
                <a:spcPct val="0"/>
              </a:spcBef>
            </a:pPr>
            <a:endParaRPr lang="de-DE" sz="1000" smtClean="0">
              <a:latin typeface="Arial Narrow" pitchFamily="34" charset="0"/>
            </a:endParaRPr>
          </a:p>
          <a:p>
            <a:pPr>
              <a:spcBef>
                <a:spcPct val="0"/>
              </a:spcBef>
            </a:pPr>
            <a:r>
              <a:rPr lang="de-DE" sz="1000" smtClean="0">
                <a:latin typeface="Arial Narrow" pitchFamily="34" charset="0"/>
              </a:rPr>
              <a:t>Versicherungsschutz</a:t>
            </a:r>
          </a:p>
          <a:p>
            <a:pPr>
              <a:spcBef>
                <a:spcPct val="0"/>
              </a:spcBef>
            </a:pPr>
            <a:r>
              <a:rPr lang="de-DE" sz="1000" smtClean="0">
                <a:latin typeface="Arial Narrow" pitchFamily="34" charset="0"/>
              </a:rPr>
              <a:t>Bei einem Besuch der ausländischen Partnerschule in Deutschland muss die deutsche Schule sicherstellen, dass ein ausreichender Versicherungsschutz der ausländischen Gruppe besteht (z. B. im Rahmen von Sozialversicherungsabkommen). Wenn die Notwendigkeit besteht, die ausländische Gruppe zu versichern, kann beim PAD eine Versicherungspauschale (s. S. 3) beantragt werden.</a:t>
            </a:r>
          </a:p>
          <a:p>
            <a:pPr>
              <a:spcBef>
                <a:spcPct val="0"/>
              </a:spcBef>
            </a:pPr>
            <a:endParaRPr lang="de-DE" sz="1000" smtClean="0">
              <a:latin typeface="Arial Narrow" pitchFamily="34" charset="0"/>
            </a:endParaRPr>
          </a:p>
          <a:p>
            <a:pPr>
              <a:spcBef>
                <a:spcPct val="0"/>
              </a:spcBef>
            </a:pPr>
            <a:r>
              <a:rPr lang="de-DE" sz="1000" smtClean="0">
                <a:latin typeface="Arial Narrow" pitchFamily="34" charset="0"/>
              </a:rPr>
              <a:t>Hinweis auf weitere Förderung</a:t>
            </a:r>
          </a:p>
          <a:p>
            <a:pPr>
              <a:spcBef>
                <a:spcPct val="0"/>
              </a:spcBef>
            </a:pPr>
            <a:r>
              <a:rPr lang="de-DE" sz="1000" smtClean="0">
                <a:latin typeface="Arial Narrow" pitchFamily="34" charset="0"/>
              </a:rPr>
              <a:t>Die Gesamtförderung durch den PAD und andere Zuschussgeber darf nicht mehr als 100% der tatsächlich entstandenen Kosten umfassen. Im Falle einer Förderzusage durch andere Förderprogramme oder Stiftungen für dieselbe Austauschbegegnung behält sich der PAD das Recht vor, im Einzelfall seine Förderzusage zurückzuziehen.</a:t>
            </a:r>
          </a:p>
          <a:p>
            <a:pPr>
              <a:spcBef>
                <a:spcPct val="0"/>
              </a:spcBef>
            </a:pPr>
            <a:endParaRPr lang="de-DE" sz="1000" smtClean="0">
              <a:latin typeface="Arial Narrow" pitchFamily="34" charset="0"/>
            </a:endParaRPr>
          </a:p>
          <a:p>
            <a:pPr>
              <a:spcBef>
                <a:spcPct val="0"/>
              </a:spcBef>
            </a:pPr>
            <a:endParaRPr lang="de-DE" sz="1000" smtClean="0">
              <a:latin typeface="Arial Narrow" pitchFamily="34" charset="0"/>
            </a:endParaRPr>
          </a:p>
          <a:p>
            <a:pPr>
              <a:spcBef>
                <a:spcPct val="0"/>
              </a:spcBef>
            </a:pPr>
            <a:endParaRPr lang="de-DE" sz="1000" smtClean="0">
              <a:latin typeface="Arial Narrow" pitchFamily="34" charset="0"/>
            </a:endParaRPr>
          </a:p>
        </p:txBody>
      </p:sp>
      <p:sp>
        <p:nvSpPr>
          <p:cNvPr id="26627" name="Foliennummernplatzhalter 3"/>
          <p:cNvSpPr>
            <a:spLocks noGrp="1"/>
          </p:cNvSpPr>
          <p:nvPr>
            <p:ph type="sldNum" sz="quarter" idx="5"/>
          </p:nvPr>
        </p:nvSpPr>
        <p:spPr>
          <a:noFill/>
          <a:ln>
            <a:miter lim="800000"/>
            <a:headEnd/>
            <a:tailEnd/>
          </a:ln>
        </p:spPr>
        <p:txBody>
          <a:bodyPr/>
          <a:lstStyle/>
          <a:p>
            <a:fld id="{4821F47A-4364-49D8-B6D6-4588F5116776}" type="slidenum">
              <a:rPr lang="de-DE" smtClean="0">
                <a:solidFill>
                  <a:srgbClr val="000000"/>
                </a:solidFill>
              </a:rPr>
              <a:pPr/>
              <a:t>6</a:t>
            </a:fld>
            <a:endParaRPr lang="de-DE"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4876800" y="2895600"/>
            <a:ext cx="3581400" cy="457200"/>
          </a:xfrm>
          <a:prstGeom prst="rect">
            <a:avLst/>
          </a:prstGeom>
          <a:noFill/>
          <a:ln>
            <a:noFill/>
          </a:ln>
          <a:effectLs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endParaRPr lang="de-DE" smtClean="0"/>
          </a:p>
        </p:txBody>
      </p:sp>
      <p:pic>
        <p:nvPicPr>
          <p:cNvPr id="5" name="Picture 13" descr="Logo_Schulen_Partner"/>
          <p:cNvPicPr>
            <a:picLocks noChangeAspect="1" noChangeArrowheads="1"/>
          </p:cNvPicPr>
          <p:nvPr/>
        </p:nvPicPr>
        <p:blipFill>
          <a:blip r:embed="rId3"/>
          <a:srcRect/>
          <a:stretch>
            <a:fillRect/>
          </a:stretch>
        </p:blipFill>
        <p:spPr bwMode="auto">
          <a:xfrm>
            <a:off x="609600" y="4822825"/>
            <a:ext cx="1123950" cy="892175"/>
          </a:xfrm>
          <a:prstGeom prst="rect">
            <a:avLst/>
          </a:prstGeom>
          <a:noFill/>
          <a:ln w="9525">
            <a:noFill/>
            <a:miter lim="800000"/>
            <a:headEnd/>
            <a:tailEnd/>
          </a:ln>
        </p:spPr>
      </p:pic>
      <p:sp>
        <p:nvSpPr>
          <p:cNvPr id="5123" name="Rectangle 3"/>
          <p:cNvSpPr>
            <a:spLocks noGrp="1" noChangeArrowheads="1"/>
          </p:cNvSpPr>
          <p:nvPr>
            <p:ph type="ctrTitle"/>
          </p:nvPr>
        </p:nvSpPr>
        <p:spPr>
          <a:xfrm>
            <a:off x="533400" y="1676400"/>
            <a:ext cx="8077200" cy="1066800"/>
          </a:xfrm>
        </p:spPr>
        <p:txBody>
          <a:bodyPr/>
          <a:lstStyle>
            <a:lvl1pPr>
              <a:defRPr/>
            </a:lvl1pPr>
          </a:lstStyle>
          <a:p>
            <a:pPr lvl="0"/>
            <a:r>
              <a:rPr lang="de-DE" noProof="0" smtClean="0"/>
              <a:t>Klicken Sie, um das Titelformat zu bearbeiten</a:t>
            </a:r>
          </a:p>
        </p:txBody>
      </p:sp>
      <p:sp>
        <p:nvSpPr>
          <p:cNvPr id="5124" name="Rectangle 4"/>
          <p:cNvSpPr>
            <a:spLocks noGrp="1" noChangeArrowheads="1"/>
          </p:cNvSpPr>
          <p:nvPr>
            <p:ph type="subTitle" idx="1"/>
          </p:nvPr>
        </p:nvSpPr>
        <p:spPr>
          <a:xfrm>
            <a:off x="533400" y="2819400"/>
            <a:ext cx="4038600" cy="1828800"/>
          </a:xfrm>
        </p:spPr>
        <p:txBody>
          <a:bodyPr/>
          <a:lstStyle>
            <a:lvl1pPr marL="0" indent="0">
              <a:buFont typeface="Wingdings" pitchFamily="2" charset="2"/>
              <a:buNone/>
              <a:defRPr/>
            </a:lvl1pPr>
          </a:lstStyle>
          <a:p>
            <a:pPr lvl="0"/>
            <a:r>
              <a:rPr lang="de-DE" noProof="0" smtClean="0"/>
              <a:t>Klicken Sie, um das Format des Untertitelmasters zu bearbeiten</a:t>
            </a:r>
          </a:p>
          <a:p>
            <a:pPr lvl="0"/>
            <a:r>
              <a:rPr lang="de-DE" noProof="0" smtClean="0"/>
              <a:t>Bei Bedarf auf der rechten Seite ein Bild manuell einfügen...</a:t>
            </a:r>
          </a:p>
          <a:p>
            <a:pPr lvl="0"/>
            <a:endParaRPr lang="de-DE"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r>
              <a:rPr lang="de-DE"/>
              <a:t>Seite </a:t>
            </a:r>
            <a:fld id="{F4C4906C-361C-4427-82D9-50776DB7B152}" type="slidenum">
              <a:rPr lang="de-DE"/>
              <a:pPr>
                <a:defRPr/>
              </a:pPr>
              <a:t>‹Nr.›</a:t>
            </a:fld>
            <a:endParaRPr lang="de-DE"/>
          </a:p>
        </p:txBody>
      </p:sp>
      <p:sp>
        <p:nvSpPr>
          <p:cNvPr id="5"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91300" y="1143000"/>
            <a:ext cx="2019300" cy="4953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3400" y="1143000"/>
            <a:ext cx="5905500" cy="4953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r>
              <a:rPr lang="de-DE"/>
              <a:t>Seite </a:t>
            </a:r>
            <a:fld id="{BE07DCD8-D986-4EC0-8209-607F510ABAD1}" type="slidenum">
              <a:rPr lang="de-DE"/>
              <a:pPr>
                <a:defRPr/>
              </a:pPr>
              <a:t>‹Nr.›</a:t>
            </a:fld>
            <a:endParaRPr lang="de-DE"/>
          </a:p>
        </p:txBody>
      </p:sp>
      <p:sp>
        <p:nvSpPr>
          <p:cNvPr id="5"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r>
              <a:rPr lang="de-DE"/>
              <a:t>Seite </a:t>
            </a:r>
            <a:fld id="{2A4B2B33-774A-4744-BF91-9D839BDF2FA3}" type="slidenum">
              <a:rPr lang="de-DE"/>
              <a:pPr>
                <a:defRPr/>
              </a:pPr>
              <a:t>‹Nr.›</a:t>
            </a:fld>
            <a:endParaRPr lang="de-DE"/>
          </a:p>
        </p:txBody>
      </p:sp>
      <p:sp>
        <p:nvSpPr>
          <p:cNvPr id="5"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r>
              <a:rPr lang="de-DE"/>
              <a:t>Seite </a:t>
            </a:r>
            <a:fld id="{1CD80A33-CD0F-4145-B6D3-F6866D006165}" type="slidenum">
              <a:rPr lang="de-DE"/>
              <a:pPr>
                <a:defRPr/>
              </a:pPr>
              <a:t>‹Nr.›</a:t>
            </a:fld>
            <a:endParaRPr lang="de-DE"/>
          </a:p>
        </p:txBody>
      </p:sp>
      <p:sp>
        <p:nvSpPr>
          <p:cNvPr id="5"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3400" y="1828800"/>
            <a:ext cx="396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828800"/>
            <a:ext cx="396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r>
              <a:rPr lang="de-DE"/>
              <a:t>Seite </a:t>
            </a:r>
            <a:fld id="{A49F5E08-A307-42A0-BAF6-0D594D990472}" type="slidenum">
              <a:rPr lang="de-DE"/>
              <a:pPr>
                <a:defRPr/>
              </a:pPr>
              <a:t>‹Nr.›</a:t>
            </a:fld>
            <a:endParaRPr lang="de-DE"/>
          </a:p>
        </p:txBody>
      </p:sp>
      <p:sp>
        <p:nvSpPr>
          <p:cNvPr id="6"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r>
              <a:rPr lang="de-DE"/>
              <a:t>Seite </a:t>
            </a:r>
            <a:fld id="{BADAF339-7E75-408E-9846-749A0F65D045}" type="slidenum">
              <a:rPr lang="de-DE"/>
              <a:pPr>
                <a:defRPr/>
              </a:pPr>
              <a:t>‹Nr.›</a:t>
            </a:fld>
            <a:endParaRPr lang="de-DE"/>
          </a:p>
        </p:txBody>
      </p:sp>
      <p:sp>
        <p:nvSpPr>
          <p:cNvPr id="8"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r>
              <a:rPr lang="de-DE"/>
              <a:t>Seite </a:t>
            </a:r>
            <a:fld id="{3AAB7DC0-3A6D-4CDF-AC31-FC1F5F096466}" type="slidenum">
              <a:rPr lang="de-DE"/>
              <a:pPr>
                <a:defRPr/>
              </a:pPr>
              <a:t>‹Nr.›</a:t>
            </a:fld>
            <a:endParaRPr lang="de-DE"/>
          </a:p>
        </p:txBody>
      </p:sp>
      <p:sp>
        <p:nvSpPr>
          <p:cNvPr id="4"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de-DE"/>
              <a:t>Seite </a:t>
            </a:r>
            <a:fld id="{EB4D541F-F095-4F16-A14A-E63E647E5836}" type="slidenum">
              <a:rPr lang="de-DE"/>
              <a:pPr>
                <a:defRPr/>
              </a:pPr>
              <a:t>‹Nr.›</a:t>
            </a:fld>
            <a:endParaRPr lang="de-DE"/>
          </a:p>
        </p:txBody>
      </p:sp>
      <p:sp>
        <p:nvSpPr>
          <p:cNvPr id="3"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r>
              <a:rPr lang="de-DE"/>
              <a:t>Seite </a:t>
            </a:r>
            <a:fld id="{14E83827-13A4-4B2A-A4A2-AD10F353AD16}" type="slidenum">
              <a:rPr lang="de-DE"/>
              <a:pPr>
                <a:defRPr/>
              </a:pPr>
              <a:t>‹Nr.›</a:t>
            </a:fld>
            <a:endParaRPr lang="de-DE"/>
          </a:p>
        </p:txBody>
      </p:sp>
      <p:sp>
        <p:nvSpPr>
          <p:cNvPr id="6"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r>
              <a:rPr lang="de-DE"/>
              <a:t>Seite </a:t>
            </a:r>
            <a:fld id="{6A4021DC-3D09-436A-94DC-F2F05EE40F8B}" type="slidenum">
              <a:rPr lang="de-DE"/>
              <a:pPr>
                <a:defRPr/>
              </a:pPr>
              <a:t>‹Nr.›</a:t>
            </a:fld>
            <a:endParaRPr lang="de-DE"/>
          </a:p>
        </p:txBody>
      </p:sp>
      <p:sp>
        <p:nvSpPr>
          <p:cNvPr id="6" name="Rectangle 8"/>
          <p:cNvSpPr>
            <a:spLocks noGrp="1" noChangeArrowheads="1"/>
          </p:cNvSpPr>
          <p:nvPr>
            <p:ph type="ftr" sz="quarter" idx="11"/>
          </p:nvPr>
        </p:nvSpPr>
        <p:spPr>
          <a:ln/>
        </p:spPr>
        <p:txBody>
          <a:bodyPr/>
          <a:lstStyle>
            <a:lvl1pPr>
              <a:defRPr/>
            </a:lvl1pPr>
          </a:lstStyle>
          <a:p>
            <a:pP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1143000"/>
            <a:ext cx="8077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533400" y="1828800"/>
            <a:ext cx="80772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30" name="Rectangle 6"/>
          <p:cNvSpPr>
            <a:spLocks noGrp="1" noChangeArrowheads="1"/>
          </p:cNvSpPr>
          <p:nvPr>
            <p:ph type="sldNum" sz="quarter" idx="4"/>
          </p:nvPr>
        </p:nvSpPr>
        <p:spPr bwMode="auto">
          <a:xfrm>
            <a:off x="7239000" y="6553200"/>
            <a:ext cx="1600200" cy="228600"/>
          </a:xfrm>
          <a:prstGeom prst="rect">
            <a:avLst/>
          </a:prstGeom>
          <a:noFill/>
          <a:ln>
            <a:noFill/>
          </a:ln>
          <a:effectLst/>
          <a:extLst/>
        </p:spPr>
        <p:txBody>
          <a:bodyPr vert="horz" wrap="square" lIns="0" tIns="0" rIns="54000" bIns="0" numCol="1" anchor="ctr" anchorCtr="0" compatLnSpc="1">
            <a:prstTxWarp prst="textNoShape">
              <a:avLst/>
            </a:prstTxWarp>
          </a:bodyPr>
          <a:lstStyle>
            <a:lvl1pPr algn="r">
              <a:defRPr sz="1400">
                <a:solidFill>
                  <a:srgbClr val="B2B2B2"/>
                </a:solidFill>
                <a:latin typeface="+mn-lt"/>
              </a:defRPr>
            </a:lvl1pPr>
          </a:lstStyle>
          <a:p>
            <a:pPr>
              <a:defRPr/>
            </a:pPr>
            <a:r>
              <a:rPr lang="de-DE"/>
              <a:t>Seite </a:t>
            </a:r>
            <a:fld id="{F6E8F210-6D4F-4528-806A-0EE0C75C301E}" type="slidenum">
              <a:rPr lang="de-DE"/>
              <a:pPr>
                <a:defRPr/>
              </a:pPr>
              <a:t>‹Nr.›</a:t>
            </a:fld>
            <a:endParaRPr lang="de-DE"/>
          </a:p>
        </p:txBody>
      </p:sp>
      <p:sp>
        <p:nvSpPr>
          <p:cNvPr id="1032" name="Rectangle 8"/>
          <p:cNvSpPr>
            <a:spLocks noGrp="1" noChangeArrowheads="1"/>
          </p:cNvSpPr>
          <p:nvPr>
            <p:ph type="ftr" sz="quarter" idx="3"/>
          </p:nvPr>
        </p:nvSpPr>
        <p:spPr bwMode="auto">
          <a:xfrm>
            <a:off x="1981200" y="265113"/>
            <a:ext cx="6629400" cy="304800"/>
          </a:xfrm>
          <a:prstGeom prst="rect">
            <a:avLst/>
          </a:prstGeom>
          <a:noFill/>
          <a:ln>
            <a:noFill/>
          </a:ln>
          <a:effectLst/>
          <a:extLst/>
        </p:spPr>
        <p:txBody>
          <a:bodyPr vert="horz" wrap="square" lIns="91440" tIns="45720" rIns="91440" bIns="45720" numCol="1" anchor="ctr" anchorCtr="0" compatLnSpc="1">
            <a:prstTxWarp prst="textNoShape">
              <a:avLst/>
            </a:prstTxWarp>
          </a:bodyPr>
          <a:lstStyle>
            <a:lvl1pPr>
              <a:defRPr sz="1400" b="1">
                <a:solidFill>
                  <a:schemeClr val="bg1"/>
                </a:solidFill>
                <a:latin typeface="+mn-lt"/>
              </a:defRPr>
            </a:lvl1pPr>
          </a:lstStyle>
          <a:p>
            <a:pPr>
              <a:defRPr/>
            </a:pPr>
            <a:endParaRPr lang="de-DE"/>
          </a:p>
        </p:txBody>
      </p:sp>
      <p:pic>
        <p:nvPicPr>
          <p:cNvPr id="2" name="Picture 13" descr="Logo_Schulen_Partner"/>
          <p:cNvPicPr>
            <a:picLocks noChangeAspect="1" noChangeArrowheads="1"/>
          </p:cNvPicPr>
          <p:nvPr/>
        </p:nvPicPr>
        <p:blipFill>
          <a:blip r:embed="rId14"/>
          <a:srcRect/>
          <a:stretch>
            <a:fillRect/>
          </a:stretch>
        </p:blipFill>
        <p:spPr bwMode="auto">
          <a:xfrm>
            <a:off x="609600" y="6276975"/>
            <a:ext cx="569913" cy="4524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2800" b="1">
          <a:solidFill>
            <a:srgbClr val="055B8B"/>
          </a:solidFill>
          <a:latin typeface="+mj-lt"/>
          <a:ea typeface="+mj-ea"/>
          <a:cs typeface="+mj-cs"/>
        </a:defRPr>
      </a:lvl1pPr>
      <a:lvl2pPr algn="l" rtl="0" eaLnBrk="0" fontAlgn="base" hangingPunct="0">
        <a:spcBef>
          <a:spcPct val="0"/>
        </a:spcBef>
        <a:spcAft>
          <a:spcPct val="0"/>
        </a:spcAft>
        <a:defRPr sz="2800" b="1">
          <a:solidFill>
            <a:srgbClr val="055B8B"/>
          </a:solidFill>
          <a:latin typeface="Arial" charset="0"/>
          <a:cs typeface="Times New Roman" pitchFamily="18" charset="0"/>
        </a:defRPr>
      </a:lvl2pPr>
      <a:lvl3pPr algn="l" rtl="0" eaLnBrk="0" fontAlgn="base" hangingPunct="0">
        <a:spcBef>
          <a:spcPct val="0"/>
        </a:spcBef>
        <a:spcAft>
          <a:spcPct val="0"/>
        </a:spcAft>
        <a:defRPr sz="2800" b="1">
          <a:solidFill>
            <a:srgbClr val="055B8B"/>
          </a:solidFill>
          <a:latin typeface="Arial" charset="0"/>
          <a:cs typeface="Times New Roman" pitchFamily="18" charset="0"/>
        </a:defRPr>
      </a:lvl3pPr>
      <a:lvl4pPr algn="l" rtl="0" eaLnBrk="0" fontAlgn="base" hangingPunct="0">
        <a:spcBef>
          <a:spcPct val="0"/>
        </a:spcBef>
        <a:spcAft>
          <a:spcPct val="0"/>
        </a:spcAft>
        <a:defRPr sz="2800" b="1">
          <a:solidFill>
            <a:srgbClr val="055B8B"/>
          </a:solidFill>
          <a:latin typeface="Arial" charset="0"/>
          <a:cs typeface="Times New Roman" pitchFamily="18" charset="0"/>
        </a:defRPr>
      </a:lvl4pPr>
      <a:lvl5pPr algn="l" rtl="0" eaLnBrk="0" fontAlgn="base" hangingPunct="0">
        <a:spcBef>
          <a:spcPct val="0"/>
        </a:spcBef>
        <a:spcAft>
          <a:spcPct val="0"/>
        </a:spcAft>
        <a:defRPr sz="2800" b="1">
          <a:solidFill>
            <a:srgbClr val="055B8B"/>
          </a:solidFill>
          <a:latin typeface="Arial" charset="0"/>
          <a:cs typeface="Times New Roman" pitchFamily="18" charset="0"/>
        </a:defRPr>
      </a:lvl5pPr>
      <a:lvl6pPr marL="457200" algn="l" rtl="0" fontAlgn="base">
        <a:spcBef>
          <a:spcPct val="0"/>
        </a:spcBef>
        <a:spcAft>
          <a:spcPct val="0"/>
        </a:spcAft>
        <a:defRPr sz="2800" b="1">
          <a:solidFill>
            <a:srgbClr val="055B8B"/>
          </a:solidFill>
          <a:latin typeface="Arial" charset="0"/>
          <a:cs typeface="Times New Roman" pitchFamily="18" charset="0"/>
        </a:defRPr>
      </a:lvl6pPr>
      <a:lvl7pPr marL="914400" algn="l" rtl="0" fontAlgn="base">
        <a:spcBef>
          <a:spcPct val="0"/>
        </a:spcBef>
        <a:spcAft>
          <a:spcPct val="0"/>
        </a:spcAft>
        <a:defRPr sz="2800" b="1">
          <a:solidFill>
            <a:srgbClr val="055B8B"/>
          </a:solidFill>
          <a:latin typeface="Arial" charset="0"/>
          <a:cs typeface="Times New Roman" pitchFamily="18" charset="0"/>
        </a:defRPr>
      </a:lvl7pPr>
      <a:lvl8pPr marL="1371600" algn="l" rtl="0" fontAlgn="base">
        <a:spcBef>
          <a:spcPct val="0"/>
        </a:spcBef>
        <a:spcAft>
          <a:spcPct val="0"/>
        </a:spcAft>
        <a:defRPr sz="2800" b="1">
          <a:solidFill>
            <a:srgbClr val="055B8B"/>
          </a:solidFill>
          <a:latin typeface="Arial" charset="0"/>
          <a:cs typeface="Times New Roman" pitchFamily="18" charset="0"/>
        </a:defRPr>
      </a:lvl8pPr>
      <a:lvl9pPr marL="1828800" algn="l" rtl="0" fontAlgn="base">
        <a:spcBef>
          <a:spcPct val="0"/>
        </a:spcBef>
        <a:spcAft>
          <a:spcPct val="0"/>
        </a:spcAft>
        <a:defRPr sz="2800" b="1">
          <a:solidFill>
            <a:srgbClr val="055B8B"/>
          </a:solidFill>
          <a:latin typeface="Arial" charset="0"/>
          <a:cs typeface="Times New Roman" pitchFamily="18" charset="0"/>
        </a:defRPr>
      </a:lvl9pPr>
    </p:titleStyle>
    <p:bodyStyle>
      <a:lvl1pPr marL="342900" indent="-342900" algn="l" rtl="0" eaLnBrk="0" fontAlgn="base" hangingPunct="0">
        <a:lnSpc>
          <a:spcPct val="110000"/>
        </a:lnSpc>
        <a:spcBef>
          <a:spcPct val="0"/>
        </a:spcBef>
        <a:spcAft>
          <a:spcPct val="50000"/>
        </a:spcAft>
        <a:buClr>
          <a:srgbClr val="055B8B"/>
        </a:buClr>
        <a:buFont typeface="Wingdings" pitchFamily="2" charset="2"/>
        <a:buChar char="§"/>
        <a:defRPr sz="2000">
          <a:solidFill>
            <a:srgbClr val="464646"/>
          </a:solidFill>
          <a:latin typeface="+mn-lt"/>
          <a:ea typeface="+mn-ea"/>
          <a:cs typeface="+mn-cs"/>
        </a:defRPr>
      </a:lvl1pPr>
      <a:lvl2pPr marL="742950" indent="-285750" algn="l" rtl="0" eaLnBrk="0" fontAlgn="base" hangingPunct="0">
        <a:lnSpc>
          <a:spcPct val="110000"/>
        </a:lnSpc>
        <a:spcBef>
          <a:spcPct val="0"/>
        </a:spcBef>
        <a:spcAft>
          <a:spcPct val="50000"/>
        </a:spcAft>
        <a:buClr>
          <a:srgbClr val="055B8B"/>
        </a:buClr>
        <a:buFont typeface="Wingdings" pitchFamily="2" charset="2"/>
        <a:buChar char="§"/>
        <a:defRPr>
          <a:solidFill>
            <a:srgbClr val="055B8B"/>
          </a:solidFill>
          <a:latin typeface="+mn-lt"/>
          <a:cs typeface="+mn-cs"/>
        </a:defRPr>
      </a:lvl2pPr>
      <a:lvl3pPr marL="1143000" indent="-228600" algn="l" rtl="0" eaLnBrk="0" fontAlgn="base" hangingPunct="0">
        <a:lnSpc>
          <a:spcPct val="110000"/>
        </a:lnSpc>
        <a:spcBef>
          <a:spcPct val="0"/>
        </a:spcBef>
        <a:spcAft>
          <a:spcPct val="50000"/>
        </a:spcAft>
        <a:buFont typeface="Wingdings" pitchFamily="2" charset="2"/>
        <a:buChar char="§"/>
        <a:defRPr sz="1600">
          <a:solidFill>
            <a:srgbClr val="464646"/>
          </a:solidFill>
          <a:latin typeface="+mn-lt"/>
          <a:cs typeface="+mn-cs"/>
        </a:defRPr>
      </a:lvl3pPr>
      <a:lvl4pPr marL="1600200" indent="-228600" algn="l" rtl="0" eaLnBrk="0" fontAlgn="base" hangingPunct="0">
        <a:lnSpc>
          <a:spcPct val="110000"/>
        </a:lnSpc>
        <a:spcBef>
          <a:spcPct val="0"/>
        </a:spcBef>
        <a:spcAft>
          <a:spcPct val="50000"/>
        </a:spcAft>
        <a:buFont typeface="Wingdings" pitchFamily="2" charset="2"/>
        <a:buChar char="§"/>
        <a:defRPr sz="1400">
          <a:solidFill>
            <a:srgbClr val="464646"/>
          </a:solidFill>
          <a:latin typeface="+mn-lt"/>
          <a:cs typeface="+mn-cs"/>
        </a:defRPr>
      </a:lvl4pPr>
      <a:lvl5pPr marL="2057400" indent="-228600" algn="l" rtl="0" eaLnBrk="0" fontAlgn="base" hangingPunct="0">
        <a:lnSpc>
          <a:spcPct val="110000"/>
        </a:lnSpc>
        <a:spcBef>
          <a:spcPct val="0"/>
        </a:spcBef>
        <a:spcAft>
          <a:spcPct val="50000"/>
        </a:spcAft>
        <a:buFont typeface="Wingdings" pitchFamily="2" charset="2"/>
        <a:buChar char="§"/>
        <a:defRPr sz="1400">
          <a:solidFill>
            <a:srgbClr val="464646"/>
          </a:solidFill>
          <a:latin typeface="+mn-lt"/>
          <a:cs typeface="+mn-cs"/>
        </a:defRPr>
      </a:lvl5pPr>
      <a:lvl6pPr marL="2514600" indent="-228600" algn="l" rtl="0" fontAlgn="base">
        <a:lnSpc>
          <a:spcPct val="110000"/>
        </a:lnSpc>
        <a:spcBef>
          <a:spcPct val="0"/>
        </a:spcBef>
        <a:spcAft>
          <a:spcPct val="50000"/>
        </a:spcAft>
        <a:buFont typeface="Wingdings" pitchFamily="2" charset="2"/>
        <a:buChar char="§"/>
        <a:defRPr sz="1400">
          <a:solidFill>
            <a:srgbClr val="464646"/>
          </a:solidFill>
          <a:latin typeface="+mn-lt"/>
          <a:cs typeface="+mn-cs"/>
        </a:defRPr>
      </a:lvl6pPr>
      <a:lvl7pPr marL="2971800" indent="-228600" algn="l" rtl="0" fontAlgn="base">
        <a:lnSpc>
          <a:spcPct val="110000"/>
        </a:lnSpc>
        <a:spcBef>
          <a:spcPct val="0"/>
        </a:spcBef>
        <a:spcAft>
          <a:spcPct val="50000"/>
        </a:spcAft>
        <a:buFont typeface="Wingdings" pitchFamily="2" charset="2"/>
        <a:buChar char="§"/>
        <a:defRPr sz="1400">
          <a:solidFill>
            <a:srgbClr val="464646"/>
          </a:solidFill>
          <a:latin typeface="+mn-lt"/>
          <a:cs typeface="+mn-cs"/>
        </a:defRPr>
      </a:lvl7pPr>
      <a:lvl8pPr marL="3429000" indent="-228600" algn="l" rtl="0" fontAlgn="base">
        <a:lnSpc>
          <a:spcPct val="110000"/>
        </a:lnSpc>
        <a:spcBef>
          <a:spcPct val="0"/>
        </a:spcBef>
        <a:spcAft>
          <a:spcPct val="50000"/>
        </a:spcAft>
        <a:buFont typeface="Wingdings" pitchFamily="2" charset="2"/>
        <a:buChar char="§"/>
        <a:defRPr sz="1400">
          <a:solidFill>
            <a:srgbClr val="464646"/>
          </a:solidFill>
          <a:latin typeface="+mn-lt"/>
          <a:cs typeface="+mn-cs"/>
        </a:defRPr>
      </a:lvl8pPr>
      <a:lvl9pPr marL="3886200" indent="-228600" algn="l" rtl="0" fontAlgn="base">
        <a:lnSpc>
          <a:spcPct val="110000"/>
        </a:lnSpc>
        <a:spcBef>
          <a:spcPct val="0"/>
        </a:spcBef>
        <a:spcAft>
          <a:spcPct val="50000"/>
        </a:spcAft>
        <a:buFont typeface="Wingdings" pitchFamily="2" charset="2"/>
        <a:buChar char="§"/>
        <a:defRPr sz="1400">
          <a:solidFill>
            <a:srgbClr val="464646"/>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5"/>
          <p:cNvSpPr>
            <a:spLocks noGrp="1" noChangeArrowheads="1"/>
          </p:cNvSpPr>
          <p:nvPr>
            <p:ph type="ctrTitle"/>
          </p:nvPr>
        </p:nvSpPr>
        <p:spPr>
          <a:xfrm>
            <a:off x="452438" y="1690688"/>
            <a:ext cx="8356600" cy="2357437"/>
          </a:xfrm>
        </p:spPr>
        <p:txBody>
          <a:bodyPr/>
          <a:lstStyle/>
          <a:p>
            <a:pPr algn="ctr" eaLnBrk="1" hangingPunct="1">
              <a:spcAft>
                <a:spcPts val="600"/>
              </a:spcAft>
            </a:pPr>
            <a:r>
              <a:rPr lang="de-DE" smtClean="0"/>
              <a:t>Der Pädagogische Austauschdienst (PAD)</a:t>
            </a:r>
            <a:br>
              <a:rPr lang="de-DE" smtClean="0"/>
            </a:br>
            <a:r>
              <a:rPr lang="de-DE" smtClean="0"/>
              <a:t>der Kultusministerkonferenz</a:t>
            </a:r>
            <a:br>
              <a:rPr lang="de-DE" smtClean="0"/>
            </a:br>
            <a:r>
              <a:rPr lang="de-DE" sz="1800" b="0" smtClean="0"/>
              <a:t>Schulpartnerschaften</a:t>
            </a:r>
            <a:r>
              <a:rPr lang="de-DE" smtClean="0"/>
              <a:t> </a:t>
            </a:r>
            <a:r>
              <a:rPr lang="de-DE" sz="1800" b="0" smtClean="0"/>
              <a:t>und</a:t>
            </a:r>
            <a:r>
              <a:rPr lang="de-DE" smtClean="0"/>
              <a:t> </a:t>
            </a:r>
            <a:r>
              <a:rPr lang="de-DE" sz="1800" b="0" smtClean="0"/>
              <a:t>Schüleraustausch –</a:t>
            </a:r>
            <a:br>
              <a:rPr lang="de-DE" sz="1800" b="0" smtClean="0"/>
            </a:br>
            <a:r>
              <a:rPr lang="de-DE" sz="1800" b="0" smtClean="0"/>
              <a:t>Impulse für den Erwerb interkultureller Kompetenz</a:t>
            </a:r>
          </a:p>
        </p:txBody>
      </p:sp>
      <p:pic>
        <p:nvPicPr>
          <p:cNvPr id="15362" name="Picture 47"/>
          <p:cNvPicPr>
            <a:picLocks noChangeAspect="1" noChangeArrowheads="1"/>
          </p:cNvPicPr>
          <p:nvPr/>
        </p:nvPicPr>
        <p:blipFill>
          <a:blip r:embed="rId3"/>
          <a:srcRect/>
          <a:stretch>
            <a:fillRect/>
          </a:stretch>
        </p:blipFill>
        <p:spPr bwMode="auto">
          <a:xfrm>
            <a:off x="6062663" y="4048125"/>
            <a:ext cx="2389187" cy="1614488"/>
          </a:xfrm>
          <a:prstGeom prst="rect">
            <a:avLst/>
          </a:prstGeom>
          <a:noFill/>
          <a:ln w="9525">
            <a:noFill/>
            <a:miter lim="800000"/>
            <a:headEnd/>
            <a:tailEnd/>
          </a:ln>
        </p:spPr>
      </p:pic>
      <p:pic>
        <p:nvPicPr>
          <p:cNvPr id="15363" name="Picture 52"/>
          <p:cNvPicPr>
            <a:picLocks noChangeAspect="1" noChangeArrowheads="1"/>
          </p:cNvPicPr>
          <p:nvPr/>
        </p:nvPicPr>
        <p:blipFill>
          <a:blip r:embed="rId4"/>
          <a:srcRect/>
          <a:stretch>
            <a:fillRect/>
          </a:stretch>
        </p:blipFill>
        <p:spPr bwMode="auto">
          <a:xfrm>
            <a:off x="3810000" y="4048125"/>
            <a:ext cx="2149475" cy="1641475"/>
          </a:xfrm>
          <a:prstGeom prst="rect">
            <a:avLst/>
          </a:prstGeom>
          <a:noFill/>
          <a:ln w="9525">
            <a:noFill/>
            <a:miter lim="800000"/>
            <a:headEnd/>
            <a:tailEnd/>
          </a:ln>
        </p:spPr>
      </p:pic>
      <p:sp>
        <p:nvSpPr>
          <p:cNvPr id="15364" name="Picture 2" descr="C:\Users\Roehl\AppData\Local\Temp\EU_flag-Erasmus__vect_POS__CMYK_.tif"/>
          <p:cNvSpPr>
            <a:spLocks noChangeAspect="1" noChangeArrowheads="1"/>
          </p:cNvSpPr>
          <p:nvPr/>
        </p:nvSpPr>
        <p:spPr bwMode="auto">
          <a:xfrm>
            <a:off x="1819275" y="5260975"/>
            <a:ext cx="1858963" cy="530225"/>
          </a:xfrm>
          <a:prstGeom prst="rect">
            <a:avLst/>
          </a:prstGeom>
          <a:noFill/>
          <a:ln w="9525">
            <a:noFill/>
            <a:miter lim="800000"/>
            <a:headEnd/>
            <a:tailEnd/>
          </a:ln>
        </p:spPr>
        <p:txBody>
          <a:bodyPr/>
          <a:lstStyle/>
          <a:p>
            <a:endParaRPr lang="de-D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p:cNvSpPr>
            <a:spLocks noGrp="1"/>
          </p:cNvSpPr>
          <p:nvPr>
            <p:ph type="title"/>
          </p:nvPr>
        </p:nvSpPr>
        <p:spPr/>
        <p:txBody>
          <a:bodyPr/>
          <a:lstStyle/>
          <a:p>
            <a:pPr>
              <a:tabLst>
                <a:tab pos="628650" algn="l"/>
              </a:tabLst>
            </a:pPr>
            <a:r>
              <a:rPr lang="de-DE" dirty="0" smtClean="0"/>
              <a:t>(</a:t>
            </a:r>
            <a:r>
              <a:rPr lang="de-DE" dirty="0" smtClean="0"/>
              <a:t>III</a:t>
            </a:r>
            <a:r>
              <a:rPr lang="de-DE" dirty="0"/>
              <a:t>) Austauschbegegnung Deutschland – USA </a:t>
            </a:r>
            <a:r>
              <a:rPr lang="de-DE" dirty="0" smtClean="0"/>
              <a:t>	(</a:t>
            </a:r>
            <a:r>
              <a:rPr lang="de-DE" dirty="0"/>
              <a:t>A-D)</a:t>
            </a:r>
            <a:endParaRPr lang="de-DE" dirty="0" smtClean="0"/>
          </a:p>
        </p:txBody>
      </p:sp>
      <p:sp>
        <p:nvSpPr>
          <p:cNvPr id="3" name="Inhaltsplatzhalter 2"/>
          <p:cNvSpPr>
            <a:spLocks noGrp="1"/>
          </p:cNvSpPr>
          <p:nvPr>
            <p:ph idx="1"/>
          </p:nvPr>
        </p:nvSpPr>
        <p:spPr>
          <a:xfrm>
            <a:off x="533400" y="1979613"/>
            <a:ext cx="8077200" cy="4116387"/>
          </a:xfrm>
        </p:spPr>
        <p:txBody>
          <a:bodyPr/>
          <a:lstStyle/>
          <a:p>
            <a:pPr marL="0" indent="0">
              <a:tabLst>
                <a:tab pos="266700" algn="l"/>
                <a:tab pos="533400" algn="l"/>
              </a:tabLst>
            </a:pPr>
            <a:r>
              <a:rPr lang="de-DE" dirty="0" smtClean="0"/>
              <a:t>	Projektthema</a:t>
            </a:r>
            <a:r>
              <a:rPr lang="de-DE" dirty="0" smtClean="0"/>
              <a:t>: The </a:t>
            </a:r>
            <a:r>
              <a:rPr lang="de-DE" dirty="0" err="1" smtClean="0"/>
              <a:t>Benefits</a:t>
            </a:r>
            <a:r>
              <a:rPr lang="de-DE" dirty="0" smtClean="0"/>
              <a:t> </a:t>
            </a:r>
            <a:r>
              <a:rPr lang="de-DE" dirty="0" err="1" smtClean="0"/>
              <a:t>of</a:t>
            </a:r>
            <a:r>
              <a:rPr lang="de-DE" dirty="0" smtClean="0"/>
              <a:t> Learning </a:t>
            </a:r>
            <a:r>
              <a:rPr lang="de-DE" dirty="0" err="1" smtClean="0"/>
              <a:t>Together</a:t>
            </a:r>
            <a:r>
              <a:rPr lang="de-DE" dirty="0" smtClean="0"/>
              <a:t> (2) - </a:t>
            </a:r>
            <a:r>
              <a:rPr lang="de-DE" dirty="0" err="1" smtClean="0"/>
              <a:t>Acceptance</a:t>
            </a:r>
            <a:endParaRPr lang="de-DE" dirty="0" smtClean="0"/>
          </a:p>
          <a:p>
            <a:pPr marL="0" indent="0">
              <a:tabLst>
                <a:tab pos="266700" algn="l"/>
              </a:tabLst>
            </a:pPr>
            <a:r>
              <a:rPr lang="de-DE" dirty="0" smtClean="0"/>
              <a:t>	Fragestellungen</a:t>
            </a:r>
            <a:r>
              <a:rPr lang="de-DE" dirty="0" smtClean="0"/>
              <a:t>: Ab wann ist man „anders“? Sind nur Andere </a:t>
            </a:r>
            <a:r>
              <a:rPr lang="de-DE" dirty="0" smtClean="0"/>
              <a:t>	„</a:t>
            </a:r>
            <a:r>
              <a:rPr lang="de-DE" dirty="0" smtClean="0"/>
              <a:t>anders“? Welchen Einfluss hat die Gesellschaft auf „anders sein“?</a:t>
            </a:r>
          </a:p>
          <a:p>
            <a:pPr marL="0" indent="0">
              <a:tabLst>
                <a:tab pos="266700" algn="l"/>
              </a:tabLst>
            </a:pPr>
            <a:r>
              <a:rPr lang="de-DE" dirty="0" smtClean="0"/>
              <a:t>	Beteiligte</a:t>
            </a:r>
            <a:r>
              <a:rPr lang="de-DE" dirty="0" smtClean="0"/>
              <a:t> </a:t>
            </a:r>
            <a:r>
              <a:rPr lang="de-DE" dirty="0" smtClean="0"/>
              <a:t>Fächer: Englisch, Deutsch, Geschichte, Kunst</a:t>
            </a:r>
          </a:p>
          <a:p>
            <a:pPr marL="0" indent="0">
              <a:tabLst>
                <a:tab pos="266700" algn="l"/>
              </a:tabLst>
            </a:pPr>
            <a:r>
              <a:rPr lang="de-DE" dirty="0" smtClean="0"/>
              <a:t>	Projektergebnis</a:t>
            </a:r>
            <a:r>
              <a:rPr lang="de-DE" dirty="0" smtClean="0"/>
              <a:t>: ACCEPTANCE-Poster</a:t>
            </a:r>
          </a:p>
          <a:p>
            <a:pPr marL="0" indent="0">
              <a:tabLst>
                <a:tab pos="266700" algn="l"/>
              </a:tabLst>
            </a:pPr>
            <a:r>
              <a:rPr lang="de-DE" dirty="0" smtClean="0"/>
              <a:t>	</a:t>
            </a:r>
            <a:r>
              <a:rPr lang="de-DE" dirty="0" smtClean="0"/>
              <a:t>Feedback</a:t>
            </a:r>
            <a:r>
              <a:rPr lang="de-DE" dirty="0" smtClean="0"/>
              <a:t>: Mehr Gemeinsamkeiten in Bezug auf Lebensentwürfe </a:t>
            </a:r>
            <a:r>
              <a:rPr lang="de-DE" dirty="0" smtClean="0"/>
              <a:t>	als </a:t>
            </a:r>
            <a:r>
              <a:rPr lang="de-DE" dirty="0" smtClean="0"/>
              <a:t>gedacht, </a:t>
            </a:r>
            <a:r>
              <a:rPr lang="de-DE" dirty="0" smtClean="0"/>
              <a:t>Unterschiede im Alltag, Wunsch nach mehr Offenheit, 	Erwartungen relativieren, Neugier auf Mehr, „Grund“-Vertrauen, 	Gewinn für eigene </a:t>
            </a:r>
            <a:r>
              <a:rPr lang="de-DE" dirty="0" smtClean="0"/>
              <a:t>Familien</a:t>
            </a:r>
          </a:p>
          <a:p>
            <a:pPr marL="0" indent="0"/>
            <a:endParaRPr lang="de-DE" dirty="0" smtClean="0"/>
          </a:p>
          <a:p>
            <a:pPr marL="0" indent="0"/>
            <a:endParaRPr lang="de-DE" dirty="0" smtClean="0"/>
          </a:p>
          <a:p>
            <a:pPr marL="0" indent="0"/>
            <a:endParaRPr lang="de-DE" dirty="0" smtClean="0"/>
          </a:p>
          <a:p>
            <a:pPr marL="0" indent="0">
              <a:buFont typeface="Wingdings" pitchFamily="2" charset="2"/>
              <a:buNone/>
            </a:pPr>
            <a:endParaRPr lang="de-DE" dirty="0" smtClean="0"/>
          </a:p>
        </p:txBody>
      </p:sp>
      <p:sp>
        <p:nvSpPr>
          <p:cNvPr id="5" name="Foliennummernplatzhalter 4"/>
          <p:cNvSpPr>
            <a:spLocks noGrp="1"/>
          </p:cNvSpPr>
          <p:nvPr>
            <p:ph type="sldNum" sz="quarter" idx="10"/>
          </p:nvPr>
        </p:nvSpPr>
        <p:spPr/>
        <p:txBody>
          <a:bodyPr/>
          <a:lstStyle/>
          <a:p>
            <a:pPr>
              <a:defRPr/>
            </a:pPr>
            <a:r>
              <a:rPr lang="de-DE" smtClean="0"/>
              <a:t>Seite </a:t>
            </a:r>
            <a:fld id="{D172F8F8-DB6A-4E7D-B50A-CFEAF802FFCE}" type="slidenum">
              <a:rPr lang="de-DE" smtClean="0"/>
              <a:pPr>
                <a:defRPr/>
              </a:pPr>
              <a:t>10</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p:cNvSpPr>
            <a:spLocks noGrp="1"/>
          </p:cNvSpPr>
          <p:nvPr>
            <p:ph type="title"/>
          </p:nvPr>
        </p:nvSpPr>
        <p:spPr/>
        <p:txBody>
          <a:bodyPr/>
          <a:lstStyle/>
          <a:p>
            <a:pPr>
              <a:tabLst>
                <a:tab pos="723900" algn="l"/>
              </a:tabLst>
            </a:pPr>
            <a:r>
              <a:rPr lang="de-DE" dirty="0" smtClean="0"/>
              <a:t>(</a:t>
            </a:r>
            <a:r>
              <a:rPr lang="de-DE" dirty="0" smtClean="0"/>
              <a:t>IV</a:t>
            </a:r>
            <a:r>
              <a:rPr lang="de-DE" dirty="0"/>
              <a:t>) Austauschbegegnung Deutschland – </a:t>
            </a:r>
            <a:r>
              <a:rPr lang="de-DE" dirty="0" smtClean="0"/>
              <a:t>	Serbien </a:t>
            </a:r>
            <a:r>
              <a:rPr lang="de-DE" dirty="0"/>
              <a:t>(A-D)</a:t>
            </a:r>
            <a:endParaRPr lang="de-DE" dirty="0" smtClean="0"/>
          </a:p>
        </p:txBody>
      </p:sp>
      <p:sp>
        <p:nvSpPr>
          <p:cNvPr id="3" name="Inhaltsplatzhalter 2"/>
          <p:cNvSpPr>
            <a:spLocks noGrp="1"/>
          </p:cNvSpPr>
          <p:nvPr>
            <p:ph idx="1"/>
          </p:nvPr>
        </p:nvSpPr>
        <p:spPr>
          <a:xfrm>
            <a:off x="533400" y="1979613"/>
            <a:ext cx="8077200" cy="4116387"/>
          </a:xfrm>
        </p:spPr>
        <p:txBody>
          <a:bodyPr/>
          <a:lstStyle/>
          <a:p>
            <a:pPr>
              <a:defRPr/>
            </a:pPr>
            <a:r>
              <a:rPr lang="de-DE" dirty="0" smtClean="0"/>
              <a:t>Projektthema</a:t>
            </a:r>
            <a:r>
              <a:rPr lang="de-DE" dirty="0" smtClean="0"/>
              <a:t>: Ethos und </a:t>
            </a:r>
            <a:r>
              <a:rPr lang="de-DE" dirty="0" err="1" smtClean="0"/>
              <a:t>Aisthesis</a:t>
            </a:r>
            <a:r>
              <a:rPr lang="de-DE" dirty="0" smtClean="0"/>
              <a:t>: Eine interkulturelle Jugendzeit-schrift anlässlich des 200. Geburtstags von S. Kierkegaard</a:t>
            </a:r>
          </a:p>
          <a:p>
            <a:pPr>
              <a:defRPr/>
            </a:pPr>
            <a:r>
              <a:rPr lang="de-DE" dirty="0" smtClean="0"/>
              <a:t>Fragestellungen: Wie spiegeln sich Grundgedanken der Existenzphilosophie in individuellen Lebensentwürfen wider? Wie kann ich vor dem Hintergrund meiner Erfahrungen diese Gedanken kreativ weiterdenken? Kann ich die Welt verändern?</a:t>
            </a:r>
          </a:p>
          <a:p>
            <a:pPr>
              <a:defRPr/>
            </a:pPr>
            <a:r>
              <a:rPr lang="de-DE" dirty="0" smtClean="0"/>
              <a:t>Beteiligte Fächer: Philosophie, Deutsch, Englisch, Kunst</a:t>
            </a:r>
          </a:p>
          <a:p>
            <a:pPr>
              <a:defRPr/>
            </a:pPr>
            <a:r>
              <a:rPr lang="de-DE" dirty="0" smtClean="0"/>
              <a:t>Projektergebnis: Zeitschrift „Minerva“</a:t>
            </a:r>
          </a:p>
          <a:p>
            <a:pPr>
              <a:defRPr/>
            </a:pPr>
            <a:r>
              <a:rPr lang="de-DE" dirty="0" smtClean="0"/>
              <a:t>Feedback: Folgethema „Politische Philosophie“! Selbstvertrauen</a:t>
            </a:r>
            <a:endParaRPr lang="de-DE" dirty="0"/>
          </a:p>
          <a:p>
            <a:pPr marL="0" indent="0">
              <a:buFont typeface="Wingdings" pitchFamily="2" charset="2"/>
              <a:buNone/>
              <a:defRPr/>
            </a:pPr>
            <a:endParaRPr lang="de-DE" dirty="0"/>
          </a:p>
        </p:txBody>
      </p:sp>
      <p:sp>
        <p:nvSpPr>
          <p:cNvPr id="5" name="Foliennummernplatzhalter 4"/>
          <p:cNvSpPr>
            <a:spLocks noGrp="1"/>
          </p:cNvSpPr>
          <p:nvPr>
            <p:ph type="sldNum" sz="quarter" idx="10"/>
          </p:nvPr>
        </p:nvSpPr>
        <p:spPr/>
        <p:txBody>
          <a:bodyPr/>
          <a:lstStyle/>
          <a:p>
            <a:pPr>
              <a:defRPr/>
            </a:pPr>
            <a:r>
              <a:rPr lang="de-DE" smtClean="0"/>
              <a:t>Seite </a:t>
            </a:r>
            <a:fld id="{40FE92E3-6B53-4F69-AB41-C91C446AA2C2}" type="slidenum">
              <a:rPr lang="de-DE" smtClean="0"/>
              <a:pPr>
                <a:defRPr/>
              </a:pPr>
              <a:t>11</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idx="4294967295"/>
          </p:nvPr>
        </p:nvSpPr>
        <p:spPr/>
        <p:txBody>
          <a:bodyPr/>
          <a:lstStyle/>
          <a:p>
            <a:r>
              <a:rPr lang="de-DE" smtClean="0"/>
              <a:t>Fazit</a:t>
            </a:r>
          </a:p>
        </p:txBody>
      </p:sp>
      <p:sp>
        <p:nvSpPr>
          <p:cNvPr id="3" name="Inhaltsplatzhalter 2"/>
          <p:cNvSpPr>
            <a:spLocks noGrp="1"/>
          </p:cNvSpPr>
          <p:nvPr>
            <p:ph idx="4294967295"/>
          </p:nvPr>
        </p:nvSpPr>
        <p:spPr>
          <a:xfrm>
            <a:off x="533400" y="1979613"/>
            <a:ext cx="8077200" cy="4116387"/>
          </a:xfrm>
        </p:spPr>
        <p:txBody>
          <a:bodyPr/>
          <a:lstStyle/>
          <a:p>
            <a:pPr marL="0" indent="0">
              <a:tabLst>
                <a:tab pos="171450" algn="l"/>
              </a:tabLst>
            </a:pPr>
            <a:r>
              <a:rPr lang="de-DE" smtClean="0"/>
              <a:t> Austauschbegegnungen fördern die Bereitschaft, über sich, seine </a:t>
            </a:r>
            <a:r>
              <a:rPr lang="de-DE" smtClean="0"/>
              <a:t>	Werte</a:t>
            </a:r>
            <a:r>
              <a:rPr lang="de-DE" smtClean="0"/>
              <a:t>, seine Gefühle, seine Kultur, seine Existenz nachzudenken. </a:t>
            </a:r>
          </a:p>
          <a:p>
            <a:pPr marL="0" indent="0"/>
            <a:r>
              <a:rPr lang="de-DE" dirty="0" smtClean="0"/>
              <a:t> Sie fördern die Handlungskompetenz im interkulturellen Umfeld.</a:t>
            </a:r>
          </a:p>
          <a:p>
            <a:pPr marL="0" indent="0"/>
            <a:endParaRPr lang="de-DE" dirty="0" smtClean="0"/>
          </a:p>
          <a:p>
            <a:pPr marL="0" indent="0" algn="ctr">
              <a:buFont typeface="Wingdings" pitchFamily="2" charset="2"/>
              <a:buNone/>
            </a:pPr>
            <a:r>
              <a:rPr lang="de-DE" dirty="0" smtClean="0"/>
              <a:t>Aber:</a:t>
            </a:r>
          </a:p>
          <a:p>
            <a:pPr marL="0" indent="0">
              <a:buFont typeface="Wingdings" pitchFamily="2" charset="2"/>
              <a:buNone/>
            </a:pPr>
            <a:r>
              <a:rPr lang="de-DE" dirty="0" smtClean="0"/>
              <a:t>Dies geschieht oftmals unreflektiert/unbewusst. Es ist deshalb wichtig, die Prozesse aktiv zu unterstützen. Gut ausgebildete Lehrerinnen und Lehrer können hierzu einen wichtigen Beitrag leisten.</a:t>
            </a:r>
          </a:p>
        </p:txBody>
      </p:sp>
      <p:sp>
        <p:nvSpPr>
          <p:cNvPr id="5" name="Foliennummernplatzhalter 4"/>
          <p:cNvSpPr txBox="1">
            <a:spLocks noGrp="1"/>
          </p:cNvSpPr>
          <p:nvPr/>
        </p:nvSpPr>
        <p:spPr bwMode="auto">
          <a:xfrm>
            <a:off x="7239000" y="6553200"/>
            <a:ext cx="1600200" cy="228600"/>
          </a:xfrm>
          <a:prstGeom prst="rect">
            <a:avLst/>
          </a:prstGeom>
          <a:noFill/>
          <a:extLst/>
        </p:spPr>
        <p:txBody>
          <a:bodyPr lIns="0" tIns="0" rIns="54000" bIns="0" anchor="ctr"/>
          <a:lstStyle/>
          <a:p>
            <a:pPr algn="r">
              <a:defRPr/>
            </a:pPr>
            <a:r>
              <a:rPr lang="de-DE" sz="1400">
                <a:solidFill>
                  <a:srgbClr val="B2B2B2"/>
                </a:solidFill>
                <a:latin typeface="+mn-lt"/>
              </a:rPr>
              <a:t>Seite </a:t>
            </a:r>
            <a:fld id="{C4FA81B5-B37B-4522-820E-E21587468E2F}" type="slidenum">
              <a:rPr lang="de-DE" sz="1400">
                <a:solidFill>
                  <a:srgbClr val="B2B2B2"/>
                </a:solidFill>
                <a:latin typeface="+mn-lt"/>
              </a:rPr>
              <a:pPr algn="r">
                <a:defRPr/>
              </a:pPr>
              <a:t>12</a:t>
            </a:fld>
            <a:endParaRPr lang="de-DE" sz="1400">
              <a:solidFill>
                <a:srgbClr val="B2B2B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p:txBody>
          <a:bodyPr/>
          <a:lstStyle/>
          <a:p>
            <a:pPr algn="ctr"/>
            <a:r>
              <a:rPr lang="de-DE" smtClean="0"/>
              <a:t>Über den PAD</a:t>
            </a:r>
          </a:p>
        </p:txBody>
      </p:sp>
      <p:sp>
        <p:nvSpPr>
          <p:cNvPr id="3" name="Inhaltsplatzhalter 2"/>
          <p:cNvSpPr>
            <a:spLocks noGrp="1"/>
          </p:cNvSpPr>
          <p:nvPr>
            <p:ph idx="1"/>
          </p:nvPr>
        </p:nvSpPr>
        <p:spPr/>
        <p:txBody>
          <a:bodyPr/>
          <a:lstStyle/>
          <a:p>
            <a:r>
              <a:rPr lang="de-DE" dirty="0" smtClean="0"/>
              <a:t>Der PAD ist - seit 1951 - als einzige staatliche Einrichtung in Deutschland im Auftrag der Länder für den internationalen Austausch und die internationale Zusammenarbeit im Schulbereich tätig.</a:t>
            </a:r>
          </a:p>
          <a:p>
            <a:r>
              <a:rPr lang="de-DE" dirty="0" smtClean="0"/>
              <a:t>Der PAD ist eine Abteilung im Sekretariat der Ständigen Konferenz der Kultusminister der Länder in der Bundesrepublik Deutschland.</a:t>
            </a:r>
          </a:p>
          <a:p>
            <a:r>
              <a:rPr lang="de-DE" dirty="0" smtClean="0"/>
              <a:t>Seit 1983 ist er Partner des Auswärtigen Amtes (Auswärtige Kultur- und Bildungspolitik), seit 1995 Nationale Agentur für EU-Bildungsprogramme im Schulbereich.</a:t>
            </a:r>
          </a:p>
          <a:p>
            <a:pPr>
              <a:buFont typeface="Wingdings" pitchFamily="2" charset="2"/>
              <a:buNone/>
            </a:pPr>
            <a:endParaRPr lang="de-DE" dirty="0" smtClean="0"/>
          </a:p>
          <a:p>
            <a:pPr>
              <a:buFont typeface="Wingdings" pitchFamily="2" charset="2"/>
              <a:buNone/>
            </a:pPr>
            <a:endParaRPr lang="de-DE" dirty="0" smtClean="0"/>
          </a:p>
        </p:txBody>
      </p:sp>
      <p:sp>
        <p:nvSpPr>
          <p:cNvPr id="5" name="Foliennummernplatzhalter 4"/>
          <p:cNvSpPr>
            <a:spLocks noGrp="1"/>
          </p:cNvSpPr>
          <p:nvPr>
            <p:ph type="sldNum" sz="quarter" idx="10"/>
          </p:nvPr>
        </p:nvSpPr>
        <p:spPr/>
        <p:txBody>
          <a:bodyPr/>
          <a:lstStyle/>
          <a:p>
            <a:pPr>
              <a:defRPr/>
            </a:pPr>
            <a:r>
              <a:rPr lang="de-DE" smtClean="0"/>
              <a:t>Seite </a:t>
            </a:r>
            <a:fld id="{F9D1C4CE-6835-49D4-9E0C-400A735E7C01}" type="slidenum">
              <a:rPr lang="de-DE" smtClean="0"/>
              <a:pPr>
                <a:defRPr/>
              </a:pPr>
              <a:t>2</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pPr algn="ctr"/>
            <a:r>
              <a:rPr lang="de-DE" smtClean="0"/>
              <a:t>Ziele des PAD</a:t>
            </a:r>
          </a:p>
        </p:txBody>
      </p:sp>
      <p:sp>
        <p:nvSpPr>
          <p:cNvPr id="3" name="Inhaltsplatzhalter 2"/>
          <p:cNvSpPr>
            <a:spLocks noGrp="1"/>
          </p:cNvSpPr>
          <p:nvPr>
            <p:ph idx="1"/>
          </p:nvPr>
        </p:nvSpPr>
        <p:spPr>
          <a:xfrm>
            <a:off x="533400" y="2343149"/>
            <a:ext cx="8077200" cy="3255963"/>
          </a:xfrm>
        </p:spPr>
        <p:txBody>
          <a:bodyPr/>
          <a:lstStyle/>
          <a:p>
            <a:pPr marL="0" indent="0"/>
            <a:r>
              <a:rPr lang="de-DE" dirty="0" smtClean="0"/>
              <a:t> Vermittlung internationaler/interkultureller Kompetenz</a:t>
            </a:r>
          </a:p>
          <a:p>
            <a:pPr marL="0" indent="0"/>
            <a:r>
              <a:rPr lang="de-DE" dirty="0" smtClean="0"/>
              <a:t> Förderung des Fremdsprachenlernens</a:t>
            </a:r>
          </a:p>
          <a:p>
            <a:pPr marL="0" indent="0"/>
            <a:r>
              <a:rPr lang="de-DE" dirty="0" smtClean="0"/>
              <a:t> Werbung im Ausland für die deutsche Sprache und Kultur</a:t>
            </a:r>
          </a:p>
          <a:p>
            <a:pPr marL="0" indent="0"/>
            <a:r>
              <a:rPr lang="de-DE" dirty="0" smtClean="0"/>
              <a:t> Qualitätssicherung </a:t>
            </a:r>
            <a:r>
              <a:rPr lang="de-DE" dirty="0" smtClean="0"/>
              <a:t>des Unterrichts und </a:t>
            </a:r>
            <a:r>
              <a:rPr lang="de-DE" dirty="0" smtClean="0"/>
              <a:t>der Schulentwicklung</a:t>
            </a:r>
            <a:endParaRPr lang="de-DE" dirty="0" smtClean="0"/>
          </a:p>
          <a:p>
            <a:pPr marL="0" indent="0"/>
            <a:r>
              <a:rPr lang="de-DE" dirty="0" smtClean="0"/>
              <a:t> Unterstützung u. a. des interkulturellen Dialogs</a:t>
            </a:r>
          </a:p>
        </p:txBody>
      </p:sp>
      <p:sp>
        <p:nvSpPr>
          <p:cNvPr id="5" name="Foliennummernplatzhalter 4"/>
          <p:cNvSpPr>
            <a:spLocks noGrp="1"/>
          </p:cNvSpPr>
          <p:nvPr>
            <p:ph type="sldNum" sz="quarter" idx="10"/>
          </p:nvPr>
        </p:nvSpPr>
        <p:spPr/>
        <p:txBody>
          <a:bodyPr/>
          <a:lstStyle/>
          <a:p>
            <a:pPr>
              <a:defRPr/>
            </a:pPr>
            <a:r>
              <a:rPr lang="de-DE" smtClean="0"/>
              <a:t>Seite </a:t>
            </a:r>
            <a:fld id="{6CCD6FCD-7C45-4F6C-AC9C-6BC13961AC50}" type="slidenum">
              <a:rPr lang="de-DE" smtClean="0"/>
              <a:pPr>
                <a:defRPr/>
              </a:pPr>
              <a:t>3</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algn="ctr"/>
            <a:r>
              <a:rPr lang="de-DE" smtClean="0"/>
              <a:t>Zielstaaten des PAD und Adressaten</a:t>
            </a:r>
          </a:p>
        </p:txBody>
      </p:sp>
      <p:sp>
        <p:nvSpPr>
          <p:cNvPr id="21506" name="Rectangle 3"/>
          <p:cNvSpPr>
            <a:spLocks noGrp="1" noChangeArrowheads="1"/>
          </p:cNvSpPr>
          <p:nvPr>
            <p:ph type="body" idx="1"/>
          </p:nvPr>
        </p:nvSpPr>
        <p:spPr>
          <a:xfrm>
            <a:off x="533400" y="1938338"/>
            <a:ext cx="8077200" cy="4157662"/>
          </a:xfrm>
        </p:spPr>
        <p:txBody>
          <a:bodyPr/>
          <a:lstStyle/>
          <a:p>
            <a:pPr>
              <a:lnSpc>
                <a:spcPct val="90000"/>
              </a:lnSpc>
              <a:spcAft>
                <a:spcPts val="600"/>
              </a:spcAft>
              <a:buFont typeface="Wingdings" pitchFamily="2" charset="2"/>
              <a:buNone/>
            </a:pPr>
            <a:r>
              <a:rPr lang="de-DE" smtClean="0"/>
              <a:t>Staaten</a:t>
            </a:r>
          </a:p>
          <a:p>
            <a:pPr>
              <a:lnSpc>
                <a:spcPct val="90000"/>
              </a:lnSpc>
              <a:spcAft>
                <a:spcPts val="600"/>
              </a:spcAft>
            </a:pPr>
            <a:r>
              <a:rPr lang="de-DE" smtClean="0"/>
              <a:t>Bilateral – ca. 100 Staaten</a:t>
            </a:r>
          </a:p>
          <a:p>
            <a:pPr>
              <a:lnSpc>
                <a:spcPct val="90000"/>
              </a:lnSpc>
              <a:spcAft>
                <a:spcPts val="600"/>
              </a:spcAft>
            </a:pPr>
            <a:r>
              <a:rPr lang="de-DE" smtClean="0"/>
              <a:t>Multilateral/europäisch – 31 Staaten (27 Mitgliedstaaten der Europäischen Union sowie Island, Liechtenstein, Norwegen und die Türkei)</a:t>
            </a:r>
          </a:p>
          <a:p>
            <a:pPr>
              <a:lnSpc>
                <a:spcPct val="90000"/>
              </a:lnSpc>
              <a:spcBef>
                <a:spcPts val="1200"/>
              </a:spcBef>
              <a:spcAft>
                <a:spcPts val="600"/>
              </a:spcAft>
              <a:buFont typeface="Wingdings" pitchFamily="2" charset="2"/>
              <a:buNone/>
            </a:pPr>
            <a:r>
              <a:rPr lang="de-DE" smtClean="0"/>
              <a:t>Adressaten</a:t>
            </a:r>
          </a:p>
          <a:p>
            <a:pPr>
              <a:lnSpc>
                <a:spcPct val="90000"/>
              </a:lnSpc>
              <a:spcAft>
                <a:spcPts val="600"/>
              </a:spcAft>
            </a:pPr>
            <a:r>
              <a:rPr lang="de-DE" smtClean="0"/>
              <a:t>Lehrerinnen und Lehrer</a:t>
            </a:r>
          </a:p>
          <a:p>
            <a:pPr>
              <a:lnSpc>
                <a:spcPct val="90000"/>
              </a:lnSpc>
              <a:spcAft>
                <a:spcPts val="600"/>
              </a:spcAft>
            </a:pPr>
            <a:r>
              <a:rPr lang="de-DE" smtClean="0"/>
              <a:t>Schülerinnen und Schüler</a:t>
            </a:r>
          </a:p>
          <a:p>
            <a:pPr>
              <a:lnSpc>
                <a:spcPct val="90000"/>
              </a:lnSpc>
              <a:spcAft>
                <a:spcPts val="600"/>
              </a:spcAft>
            </a:pPr>
            <a:r>
              <a:rPr lang="de-DE" smtClean="0"/>
              <a:t>Zukünftige Lehrkräfte</a:t>
            </a:r>
          </a:p>
          <a:p>
            <a:pPr>
              <a:lnSpc>
                <a:spcPct val="90000"/>
              </a:lnSpc>
              <a:spcAft>
                <a:spcPts val="600"/>
              </a:spcAft>
            </a:pPr>
            <a:r>
              <a:rPr lang="de-DE" smtClean="0"/>
              <a:t>Schulleitungen/Schulaufsicht</a:t>
            </a:r>
          </a:p>
          <a:p>
            <a:pPr>
              <a:lnSpc>
                <a:spcPct val="90000"/>
              </a:lnSpc>
              <a:spcAft>
                <a:spcPts val="600"/>
              </a:spcAft>
            </a:pPr>
            <a:r>
              <a:rPr lang="de-DE" smtClean="0"/>
              <a:t>Freiwillige (FSJ)</a:t>
            </a:r>
          </a:p>
          <a:p>
            <a:pPr>
              <a:lnSpc>
                <a:spcPct val="90000"/>
              </a:lnSpc>
            </a:pPr>
            <a:endParaRPr lang="de-DE" sz="1800" smtClean="0"/>
          </a:p>
        </p:txBody>
      </p:sp>
      <p:sp>
        <p:nvSpPr>
          <p:cNvPr id="2" name="Foliennummernplatzhalter 1"/>
          <p:cNvSpPr>
            <a:spLocks noGrp="1"/>
          </p:cNvSpPr>
          <p:nvPr>
            <p:ph type="sldNum" sz="quarter" idx="10"/>
          </p:nvPr>
        </p:nvSpPr>
        <p:spPr/>
        <p:txBody>
          <a:bodyPr/>
          <a:lstStyle/>
          <a:p>
            <a:pPr>
              <a:defRPr/>
            </a:pPr>
            <a:r>
              <a:rPr lang="de-DE" smtClean="0"/>
              <a:t>Seite </a:t>
            </a:r>
            <a:fld id="{65E25BA9-5E50-4B7C-8D3E-24D79F056104}" type="slidenum">
              <a:rPr lang="de-DE" smtClean="0"/>
              <a:pPr>
                <a:defRPr/>
              </a:pPr>
              <a:t>4</a:t>
            </a:fld>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algn="ctr"/>
            <a:r>
              <a:rPr lang="de-DE" dirty="0" smtClean="0"/>
              <a:t>Programme für Lehrkräfte im </a:t>
            </a:r>
            <a:r>
              <a:rPr lang="de-DE" u="sng" dirty="0" smtClean="0"/>
              <a:t>bilateralen</a:t>
            </a:r>
            <a:r>
              <a:rPr lang="de-DE" dirty="0" smtClean="0"/>
              <a:t> Bereich</a:t>
            </a:r>
          </a:p>
        </p:txBody>
      </p:sp>
      <p:sp>
        <p:nvSpPr>
          <p:cNvPr id="64515" name="Rectangle 3"/>
          <p:cNvSpPr>
            <a:spLocks noGrp="1" noChangeArrowheads="1"/>
          </p:cNvSpPr>
          <p:nvPr>
            <p:ph type="body" idx="1"/>
          </p:nvPr>
        </p:nvSpPr>
        <p:spPr>
          <a:xfrm>
            <a:off x="533400" y="1828800"/>
            <a:ext cx="8077200" cy="1981200"/>
          </a:xfrm>
        </p:spPr>
        <p:txBody>
          <a:bodyPr/>
          <a:lstStyle/>
          <a:p>
            <a:pPr marL="0" indent="0">
              <a:spcAft>
                <a:spcPct val="0"/>
              </a:spcAft>
              <a:buFont typeface="Wingdings" pitchFamily="2" charset="2"/>
              <a:buNone/>
            </a:pPr>
            <a:r>
              <a:rPr lang="de-DE" dirty="0" smtClean="0"/>
              <a:t>u. a.</a:t>
            </a:r>
          </a:p>
          <a:p>
            <a:pPr marL="0" indent="0">
              <a:spcAft>
                <a:spcPct val="0"/>
              </a:spcAft>
            </a:pPr>
            <a:r>
              <a:rPr lang="de-DE" dirty="0" smtClean="0"/>
              <a:t> Hospitationen für deutsche und ausländische Deutschlehrkräfte</a:t>
            </a:r>
          </a:p>
          <a:p>
            <a:pPr marL="0" indent="0">
              <a:spcAft>
                <a:spcPct val="0"/>
              </a:spcAft>
              <a:tabLst>
                <a:tab pos="171450" algn="l"/>
              </a:tabLst>
            </a:pPr>
            <a:r>
              <a:rPr lang="de-DE" dirty="0" smtClean="0"/>
              <a:t> Fortbildungskurse für ausländische Deutschlehrkräfte und deutsche </a:t>
            </a:r>
            <a:r>
              <a:rPr lang="de-DE" dirty="0" smtClean="0"/>
              <a:t>	Lehrkräfte</a:t>
            </a:r>
            <a:endParaRPr lang="de-DE" dirty="0" smtClean="0"/>
          </a:p>
          <a:p>
            <a:pPr marL="0" indent="0">
              <a:spcAft>
                <a:spcPct val="0"/>
              </a:spcAft>
              <a:tabLst>
                <a:tab pos="171450" algn="l"/>
              </a:tabLst>
            </a:pPr>
            <a:r>
              <a:rPr lang="de-DE" dirty="0" smtClean="0"/>
              <a:t> Weiterbildung für Ortskräfte deutscher Auslandsschulen und </a:t>
            </a:r>
            <a:r>
              <a:rPr lang="de-DE" dirty="0" smtClean="0"/>
              <a:t>DSD-	Schulen</a:t>
            </a:r>
            <a:endParaRPr lang="de-DE" dirty="0" smtClean="0"/>
          </a:p>
          <a:p>
            <a:pPr marL="0" indent="0" algn="ctr">
              <a:spcAft>
                <a:spcPct val="0"/>
              </a:spcAft>
              <a:buFont typeface="Wingdings" pitchFamily="2" charset="2"/>
              <a:buNone/>
            </a:pPr>
            <a:r>
              <a:rPr lang="de-DE" sz="2800" b="1" dirty="0" smtClean="0">
                <a:solidFill>
                  <a:srgbClr val="055B8B"/>
                </a:solidFill>
              </a:rPr>
              <a:t>Programme für Schülerinnen und Schüler im bilateralen Bereich</a:t>
            </a:r>
            <a:endParaRPr lang="de-DE" dirty="0" smtClean="0"/>
          </a:p>
          <a:p>
            <a:pPr marL="0" indent="0"/>
            <a:r>
              <a:rPr lang="de-DE" dirty="0" smtClean="0"/>
              <a:t> Schüleraustausch/Schulpartnerschaften (in Gruppen</a:t>
            </a:r>
            <a:r>
              <a:rPr lang="de-DE" dirty="0" smtClean="0"/>
              <a:t>)</a:t>
            </a:r>
          </a:p>
          <a:p>
            <a:pPr marL="0" indent="0">
              <a:tabLst>
                <a:tab pos="171450" algn="l"/>
              </a:tabLst>
            </a:pPr>
            <a:r>
              <a:rPr lang="de-DE" dirty="0" smtClean="0"/>
              <a:t> Einladungsprogramm des Auswärtigen Amtes für ausländische 	Schülerinnen und Schüler mit guten Deutsch-Kenntnissen</a:t>
            </a:r>
          </a:p>
          <a:p>
            <a:pPr marL="0" indent="0"/>
            <a:endParaRPr lang="de-DE" dirty="0" smtClean="0"/>
          </a:p>
        </p:txBody>
      </p:sp>
      <p:sp>
        <p:nvSpPr>
          <p:cNvPr id="2" name="Foliennummernplatzhalter 1"/>
          <p:cNvSpPr>
            <a:spLocks noGrp="1"/>
          </p:cNvSpPr>
          <p:nvPr>
            <p:ph type="sldNum" sz="quarter" idx="10"/>
          </p:nvPr>
        </p:nvSpPr>
        <p:spPr/>
        <p:txBody>
          <a:bodyPr/>
          <a:lstStyle/>
          <a:p>
            <a:pPr>
              <a:defRPr/>
            </a:pPr>
            <a:r>
              <a:rPr lang="de-DE" smtClean="0"/>
              <a:t>Seite </a:t>
            </a:r>
            <a:fld id="{F07EFD08-3875-494B-9E2B-95BE781AB895}" type="slidenum">
              <a:rPr lang="de-DE" smtClean="0"/>
              <a:pPr>
                <a:defRPr/>
              </a:pPr>
              <a:t>5</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1000"/>
                                        <p:tgtEl>
                                          <p:spTgt spid="64515">
                                            <p:txEl>
                                              <p:pRg st="0" end="0"/>
                                            </p:txEl>
                                          </p:spTgt>
                                        </p:tgtEl>
                                      </p:cBhvr>
                                    </p:animEffect>
                                    <p:anim calcmode="lin" valueType="num">
                                      <p:cBhvr>
                                        <p:cTn id="8"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451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fade">
                                      <p:cBhvr>
                                        <p:cTn id="12" dur="1000"/>
                                        <p:tgtEl>
                                          <p:spTgt spid="64515">
                                            <p:txEl>
                                              <p:pRg st="1" end="1"/>
                                            </p:txEl>
                                          </p:spTgt>
                                        </p:tgtEl>
                                      </p:cBhvr>
                                    </p:animEffect>
                                    <p:anim calcmode="lin" valueType="num">
                                      <p:cBhvr>
                                        <p:cTn id="13" dur="10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451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fade">
                                      <p:cBhvr>
                                        <p:cTn id="17" dur="1000"/>
                                        <p:tgtEl>
                                          <p:spTgt spid="64515">
                                            <p:txEl>
                                              <p:pRg st="2" end="2"/>
                                            </p:txEl>
                                          </p:spTgt>
                                        </p:tgtEl>
                                      </p:cBhvr>
                                    </p:animEffect>
                                    <p:anim calcmode="lin" valueType="num">
                                      <p:cBhvr>
                                        <p:cTn id="18" dur="10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451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Effect transition="in" filter="fade">
                                      <p:cBhvr>
                                        <p:cTn id="22" dur="1000"/>
                                        <p:tgtEl>
                                          <p:spTgt spid="64515">
                                            <p:txEl>
                                              <p:pRg st="3" end="3"/>
                                            </p:txEl>
                                          </p:spTgt>
                                        </p:tgtEl>
                                      </p:cBhvr>
                                    </p:animEffect>
                                    <p:anim calcmode="lin" valueType="num">
                                      <p:cBhvr>
                                        <p:cTn id="23" dur="10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45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4515">
                                            <p:txEl>
                                              <p:pRg st="4" end="4"/>
                                            </p:txEl>
                                          </p:spTgt>
                                        </p:tgtEl>
                                        <p:attrNameLst>
                                          <p:attrName>style.visibility</p:attrName>
                                        </p:attrNameLst>
                                      </p:cBhvr>
                                      <p:to>
                                        <p:strVal val="visible"/>
                                      </p:to>
                                    </p:set>
                                    <p:animEffect transition="in" filter="fade">
                                      <p:cBhvr>
                                        <p:cTn id="29" dur="1000"/>
                                        <p:tgtEl>
                                          <p:spTgt spid="64515">
                                            <p:txEl>
                                              <p:pRg st="4" end="4"/>
                                            </p:txEl>
                                          </p:spTgt>
                                        </p:tgtEl>
                                      </p:cBhvr>
                                    </p:animEffect>
                                    <p:anim calcmode="lin" valueType="num">
                                      <p:cBhvr>
                                        <p:cTn id="30" dur="1000" fill="hold"/>
                                        <p:tgtEl>
                                          <p:spTgt spid="6451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45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64515">
                                            <p:txEl>
                                              <p:pRg st="5" end="5"/>
                                            </p:txEl>
                                          </p:spTgt>
                                        </p:tgtEl>
                                        <p:attrNameLst>
                                          <p:attrName>style.visibility</p:attrName>
                                        </p:attrNameLst>
                                      </p:cBhvr>
                                      <p:to>
                                        <p:strVal val="visible"/>
                                      </p:to>
                                    </p:set>
                                    <p:animEffect transition="in" filter="fade">
                                      <p:cBhvr>
                                        <p:cTn id="36" dur="1000"/>
                                        <p:tgtEl>
                                          <p:spTgt spid="64515">
                                            <p:txEl>
                                              <p:pRg st="5" end="5"/>
                                            </p:txEl>
                                          </p:spTgt>
                                        </p:tgtEl>
                                      </p:cBhvr>
                                    </p:animEffect>
                                    <p:anim calcmode="lin" valueType="num">
                                      <p:cBhvr>
                                        <p:cTn id="37" dur="1000" fill="hold"/>
                                        <p:tgtEl>
                                          <p:spTgt spid="6451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64515">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64515">
                                            <p:txEl>
                                              <p:pRg st="6" end="6"/>
                                            </p:txEl>
                                          </p:spTgt>
                                        </p:tgtEl>
                                        <p:attrNameLst>
                                          <p:attrName>style.visibility</p:attrName>
                                        </p:attrNameLst>
                                      </p:cBhvr>
                                      <p:to>
                                        <p:strVal val="visible"/>
                                      </p:to>
                                    </p:set>
                                    <p:animEffect transition="in" filter="fade">
                                      <p:cBhvr>
                                        <p:cTn id="41" dur="1000"/>
                                        <p:tgtEl>
                                          <p:spTgt spid="64515">
                                            <p:txEl>
                                              <p:pRg st="6" end="6"/>
                                            </p:txEl>
                                          </p:spTgt>
                                        </p:tgtEl>
                                      </p:cBhvr>
                                    </p:animEffect>
                                    <p:anim calcmode="lin" valueType="num">
                                      <p:cBhvr>
                                        <p:cTn id="42" dur="1000" fill="hold"/>
                                        <p:tgtEl>
                                          <p:spTgt spid="64515">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6451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p:nvPr>
        </p:nvSpPr>
        <p:spPr>
          <a:xfrm>
            <a:off x="533400" y="1417638"/>
            <a:ext cx="8077200" cy="685800"/>
          </a:xfrm>
        </p:spPr>
        <p:txBody>
          <a:bodyPr/>
          <a:lstStyle/>
          <a:p>
            <a:pPr algn="ctr"/>
            <a:r>
              <a:rPr lang="de-DE" smtClean="0"/>
              <a:t>Förderkriterien für Schulpartnerschaften im bilateralen Bereich</a:t>
            </a:r>
          </a:p>
        </p:txBody>
      </p:sp>
      <p:sp>
        <p:nvSpPr>
          <p:cNvPr id="3" name="Inhaltsplatzhalter 2"/>
          <p:cNvSpPr>
            <a:spLocks noGrp="1"/>
          </p:cNvSpPr>
          <p:nvPr>
            <p:ph idx="1"/>
          </p:nvPr>
        </p:nvSpPr>
        <p:spPr/>
        <p:txBody>
          <a:bodyPr/>
          <a:lstStyle/>
          <a:p>
            <a:pPr marL="0" indent="0" algn="ctr">
              <a:buFont typeface="Wingdings" pitchFamily="2" charset="2"/>
              <a:buNone/>
            </a:pPr>
            <a:endParaRPr lang="de-DE" u="sng" dirty="0" smtClean="0"/>
          </a:p>
          <a:p>
            <a:pPr marL="0" indent="0">
              <a:spcAft>
                <a:spcPct val="0"/>
              </a:spcAft>
              <a:buFont typeface="Wingdings" pitchFamily="2" charset="2"/>
              <a:buNone/>
            </a:pPr>
            <a:r>
              <a:rPr lang="de-DE" dirty="0" smtClean="0"/>
              <a:t>u. a.</a:t>
            </a:r>
          </a:p>
          <a:p>
            <a:pPr marL="0" indent="0">
              <a:spcAft>
                <a:spcPct val="0"/>
              </a:spcAft>
            </a:pPr>
            <a:r>
              <a:rPr lang="de-DE" dirty="0" smtClean="0"/>
              <a:t> Langfristigkeit und Gegenseitigkeit</a:t>
            </a:r>
          </a:p>
          <a:p>
            <a:pPr marL="0" indent="0">
              <a:spcAft>
                <a:spcPct val="0"/>
              </a:spcAft>
            </a:pPr>
            <a:r>
              <a:rPr lang="de-DE" dirty="0" smtClean="0"/>
              <a:t> Deutsch als Fremdsprache</a:t>
            </a:r>
          </a:p>
          <a:p>
            <a:pPr marL="0" indent="0">
              <a:spcAft>
                <a:spcPct val="0"/>
              </a:spcAft>
              <a:tabLst>
                <a:tab pos="171450" algn="l"/>
              </a:tabLst>
            </a:pPr>
            <a:r>
              <a:rPr lang="de-DE" dirty="0" smtClean="0"/>
              <a:t> Themenbezogene Programmgestaltung oder </a:t>
            </a:r>
            <a:r>
              <a:rPr lang="de-DE" b="1" dirty="0" smtClean="0"/>
              <a:t>gemeinsames </a:t>
            </a:r>
            <a:r>
              <a:rPr lang="de-DE" b="1" dirty="0" smtClean="0"/>
              <a:t>	Projekt</a:t>
            </a:r>
            <a:endParaRPr lang="de-DE" b="1" dirty="0" smtClean="0"/>
          </a:p>
          <a:p>
            <a:pPr marL="0" indent="0">
              <a:spcAft>
                <a:spcPct val="0"/>
              </a:spcAft>
            </a:pPr>
            <a:r>
              <a:rPr lang="de-DE" b="1" dirty="0" smtClean="0"/>
              <a:t> Integration in den Schulalltag</a:t>
            </a:r>
          </a:p>
          <a:p>
            <a:pPr marL="0" indent="0">
              <a:spcAft>
                <a:spcPct val="0"/>
              </a:spcAft>
            </a:pPr>
            <a:r>
              <a:rPr lang="de-DE" b="1" dirty="0" smtClean="0"/>
              <a:t> Unterkunft in Gastfamilien</a:t>
            </a:r>
          </a:p>
          <a:p>
            <a:pPr marL="0" indent="0">
              <a:spcAft>
                <a:spcPct val="0"/>
              </a:spcAft>
            </a:pPr>
            <a:r>
              <a:rPr lang="de-DE" dirty="0" smtClean="0"/>
              <a:t> </a:t>
            </a:r>
            <a:r>
              <a:rPr lang="de-DE" dirty="0" smtClean="0"/>
              <a:t>Mindestaufenthaltsdauer/ -</a:t>
            </a:r>
            <a:r>
              <a:rPr lang="de-DE" dirty="0" err="1" smtClean="0"/>
              <a:t>gruppengröße</a:t>
            </a:r>
            <a:endParaRPr lang="de-DE" dirty="0" smtClean="0"/>
          </a:p>
          <a:p>
            <a:pPr marL="0" indent="0">
              <a:spcAft>
                <a:spcPct val="0"/>
              </a:spcAft>
              <a:buFont typeface="Wingdings" pitchFamily="2" charset="2"/>
              <a:buNone/>
            </a:pPr>
            <a:endParaRPr lang="de-DE" dirty="0" smtClean="0"/>
          </a:p>
          <a:p>
            <a:pPr marL="0" indent="0">
              <a:spcAft>
                <a:spcPct val="0"/>
              </a:spcAft>
            </a:pPr>
            <a:endParaRPr lang="de-DE" dirty="0" smtClean="0"/>
          </a:p>
          <a:p>
            <a:pPr marL="0" indent="0">
              <a:spcAft>
                <a:spcPct val="0"/>
              </a:spcAft>
            </a:pPr>
            <a:endParaRPr lang="de-DE" dirty="0" smtClean="0"/>
          </a:p>
          <a:p>
            <a:pPr marL="0" indent="0">
              <a:spcAft>
                <a:spcPct val="0"/>
              </a:spcAft>
            </a:pPr>
            <a:endParaRPr lang="de-DE" dirty="0" smtClean="0"/>
          </a:p>
        </p:txBody>
      </p:sp>
      <p:sp>
        <p:nvSpPr>
          <p:cNvPr id="2" name="Foliennummernplatzhalter 1"/>
          <p:cNvSpPr>
            <a:spLocks noGrp="1"/>
          </p:cNvSpPr>
          <p:nvPr>
            <p:ph type="sldNum" sz="quarter" idx="10"/>
          </p:nvPr>
        </p:nvSpPr>
        <p:spPr/>
        <p:txBody>
          <a:bodyPr/>
          <a:lstStyle/>
          <a:p>
            <a:pPr>
              <a:defRPr/>
            </a:pPr>
            <a:r>
              <a:rPr lang="de-DE" smtClean="0"/>
              <a:t>Seite </a:t>
            </a:r>
            <a:fld id="{D3686F4A-810E-4EA9-8DBC-8C74DD48242C}" type="slidenum">
              <a:rPr lang="de-DE" smtClean="0"/>
              <a:pPr>
                <a:defRPr/>
              </a:pPr>
              <a:t>6</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idx="4294967295"/>
          </p:nvPr>
        </p:nvSpPr>
        <p:spPr/>
        <p:txBody>
          <a:bodyPr/>
          <a:lstStyle/>
          <a:p>
            <a:pPr algn="ctr"/>
            <a:endParaRPr lang="de-DE" smtClean="0"/>
          </a:p>
        </p:txBody>
      </p:sp>
      <p:sp>
        <p:nvSpPr>
          <p:cNvPr id="3" name="Inhaltsplatzhalter 2"/>
          <p:cNvSpPr>
            <a:spLocks noGrp="1"/>
          </p:cNvSpPr>
          <p:nvPr>
            <p:ph idx="4294967295"/>
          </p:nvPr>
        </p:nvSpPr>
        <p:spPr>
          <a:xfrm>
            <a:off x="533400" y="2895600"/>
            <a:ext cx="8077200" cy="3200400"/>
          </a:xfrm>
        </p:spPr>
        <p:txBody>
          <a:bodyPr/>
          <a:lstStyle/>
          <a:p>
            <a:pPr marL="0" indent="0" algn="ctr">
              <a:buFont typeface="Wingdings" pitchFamily="2" charset="2"/>
              <a:buNone/>
            </a:pPr>
            <a:r>
              <a:rPr lang="de-DE" sz="2800" b="1" dirty="0" smtClean="0">
                <a:solidFill>
                  <a:srgbClr val="055B8B"/>
                </a:solidFill>
              </a:rPr>
              <a:t>Beispiel für Schüleraustausch im bilateralen Bereich </a:t>
            </a:r>
          </a:p>
        </p:txBody>
      </p:sp>
      <p:sp>
        <p:nvSpPr>
          <p:cNvPr id="5" name="Foliennummernplatzhalter 4"/>
          <p:cNvSpPr txBox="1">
            <a:spLocks noGrp="1"/>
          </p:cNvSpPr>
          <p:nvPr/>
        </p:nvSpPr>
        <p:spPr bwMode="auto">
          <a:xfrm>
            <a:off x="7239000" y="6553200"/>
            <a:ext cx="1600200" cy="228600"/>
          </a:xfrm>
          <a:prstGeom prst="rect">
            <a:avLst/>
          </a:prstGeom>
          <a:noFill/>
          <a:extLst/>
        </p:spPr>
        <p:txBody>
          <a:bodyPr lIns="0" tIns="0" rIns="54000" bIns="0" anchor="ctr"/>
          <a:lstStyle/>
          <a:p>
            <a:pPr algn="r">
              <a:defRPr/>
            </a:pPr>
            <a:r>
              <a:rPr lang="de-DE" sz="1400">
                <a:solidFill>
                  <a:srgbClr val="B2B2B2"/>
                </a:solidFill>
                <a:latin typeface="+mn-lt"/>
              </a:rPr>
              <a:t>Seite </a:t>
            </a:r>
            <a:fld id="{44B3B6E8-678A-49DE-BB62-320D7AE19A82}" type="slidenum">
              <a:rPr lang="de-DE" sz="1400">
                <a:solidFill>
                  <a:srgbClr val="B2B2B2"/>
                </a:solidFill>
                <a:latin typeface="+mn-lt"/>
              </a:rPr>
              <a:pPr algn="r">
                <a:defRPr/>
              </a:pPr>
              <a:t>7</a:t>
            </a:fld>
            <a:endParaRPr lang="de-DE" sz="1400">
              <a:solidFill>
                <a:srgbClr val="B2B2B2"/>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title"/>
          </p:nvPr>
        </p:nvSpPr>
        <p:spPr>
          <a:xfrm>
            <a:off x="533400" y="1219200"/>
            <a:ext cx="8077200" cy="998538"/>
          </a:xfrm>
        </p:spPr>
        <p:txBody>
          <a:bodyPr/>
          <a:lstStyle/>
          <a:p>
            <a:pPr>
              <a:tabLst>
                <a:tab pos="457200" algn="l"/>
              </a:tabLst>
            </a:pPr>
            <a:r>
              <a:rPr lang="de-DE" dirty="0" smtClean="0"/>
              <a:t>(</a:t>
            </a:r>
            <a:r>
              <a:rPr lang="de-DE" dirty="0" smtClean="0"/>
              <a:t>I</a:t>
            </a:r>
            <a:r>
              <a:rPr lang="de-DE" dirty="0"/>
              <a:t>) </a:t>
            </a:r>
            <a:r>
              <a:rPr lang="de-DE" dirty="0" smtClean="0"/>
              <a:t>Austauschbegegnung  </a:t>
            </a:r>
            <a:r>
              <a:rPr lang="de-DE" dirty="0"/>
              <a:t>Deutschland – Israel </a:t>
            </a:r>
            <a:r>
              <a:rPr lang="de-DE" dirty="0" smtClean="0"/>
              <a:t>	(</a:t>
            </a:r>
            <a:r>
              <a:rPr lang="de-DE" dirty="0"/>
              <a:t>A-D)</a:t>
            </a:r>
            <a:br>
              <a:rPr lang="de-DE" dirty="0"/>
            </a:br>
            <a:endParaRPr lang="de-DE" dirty="0" smtClean="0"/>
          </a:p>
        </p:txBody>
      </p:sp>
      <p:sp>
        <p:nvSpPr>
          <p:cNvPr id="3" name="Inhaltsplatzhalter 2"/>
          <p:cNvSpPr>
            <a:spLocks noGrp="1"/>
          </p:cNvSpPr>
          <p:nvPr>
            <p:ph idx="1"/>
          </p:nvPr>
        </p:nvSpPr>
        <p:spPr>
          <a:xfrm>
            <a:off x="533400" y="2217738"/>
            <a:ext cx="8077200" cy="3878262"/>
          </a:xfrm>
        </p:spPr>
        <p:txBody>
          <a:bodyPr/>
          <a:lstStyle/>
          <a:p>
            <a:pPr>
              <a:defRPr/>
            </a:pPr>
            <a:r>
              <a:rPr lang="de-DE" dirty="0" smtClean="0"/>
              <a:t>Projektthema</a:t>
            </a:r>
            <a:r>
              <a:rPr lang="de-DE" dirty="0" smtClean="0"/>
              <a:t>: </a:t>
            </a:r>
            <a:r>
              <a:rPr lang="de-DE" dirty="0" err="1" smtClean="0"/>
              <a:t>We</a:t>
            </a:r>
            <a:r>
              <a:rPr lang="de-DE" dirty="0" smtClean="0"/>
              <a:t> </a:t>
            </a:r>
            <a:r>
              <a:rPr lang="de-DE" dirty="0" err="1" smtClean="0"/>
              <a:t>and</a:t>
            </a:r>
            <a:r>
              <a:rPr lang="de-DE" dirty="0" smtClean="0"/>
              <a:t> </a:t>
            </a:r>
            <a:r>
              <a:rPr lang="de-DE" dirty="0" err="1" smtClean="0"/>
              <a:t>you</a:t>
            </a:r>
            <a:r>
              <a:rPr lang="de-DE" dirty="0" smtClean="0"/>
              <a:t> – Lebenswelten </a:t>
            </a:r>
          </a:p>
          <a:p>
            <a:pPr>
              <a:defRPr/>
            </a:pPr>
            <a:r>
              <a:rPr lang="de-DE" dirty="0" smtClean="0"/>
              <a:t>Fragestellungen: Welche prägenden Faktoren gibt es in meinem Leben? Welche Werte sind mir wichtig und warum? Welche Motive und Werte bestimmen das Handeln des Anderen und warum?</a:t>
            </a:r>
          </a:p>
          <a:p>
            <a:pPr>
              <a:defRPr/>
            </a:pPr>
            <a:r>
              <a:rPr lang="de-DE" dirty="0" smtClean="0"/>
              <a:t>Beteiligte Fächer: Religion, Geographie, Gemeinschaftskunde</a:t>
            </a:r>
          </a:p>
          <a:p>
            <a:pPr>
              <a:defRPr/>
            </a:pPr>
            <a:r>
              <a:rPr lang="de-DE" dirty="0" smtClean="0"/>
              <a:t>Projektergebnis: Radiofeature</a:t>
            </a:r>
          </a:p>
          <a:p>
            <a:pPr>
              <a:defRPr/>
            </a:pPr>
            <a:r>
              <a:rPr lang="de-DE" dirty="0" smtClean="0"/>
              <a:t>Feedback: Eltern und Familien haben gelernt, Toleranz, Festigung eigener Werte, </a:t>
            </a:r>
            <a:r>
              <a:rPr lang="de-DE" dirty="0"/>
              <a:t>Teamfeeling, Identität und Existenz, Neugierde</a:t>
            </a:r>
          </a:p>
          <a:p>
            <a:pPr>
              <a:defRPr/>
            </a:pPr>
            <a:endParaRPr lang="de-DE" dirty="0" smtClean="0"/>
          </a:p>
          <a:p>
            <a:pPr>
              <a:defRPr/>
            </a:pPr>
            <a:endParaRPr lang="de-DE" dirty="0"/>
          </a:p>
          <a:p>
            <a:pPr marL="0" indent="0">
              <a:buFont typeface="Wingdings" pitchFamily="2" charset="2"/>
              <a:buNone/>
              <a:defRPr/>
            </a:pPr>
            <a:endParaRPr lang="de-DE" dirty="0"/>
          </a:p>
        </p:txBody>
      </p:sp>
      <p:sp>
        <p:nvSpPr>
          <p:cNvPr id="5" name="Foliennummernplatzhalter 4"/>
          <p:cNvSpPr>
            <a:spLocks noGrp="1"/>
          </p:cNvSpPr>
          <p:nvPr>
            <p:ph type="sldNum" sz="quarter" idx="10"/>
          </p:nvPr>
        </p:nvSpPr>
        <p:spPr/>
        <p:txBody>
          <a:bodyPr/>
          <a:lstStyle/>
          <a:p>
            <a:pPr>
              <a:defRPr/>
            </a:pPr>
            <a:r>
              <a:rPr lang="de-DE" smtClean="0"/>
              <a:t>Seite </a:t>
            </a:r>
            <a:fld id="{AB889933-0EF7-4F21-A157-0553D37BF2B6}" type="slidenum">
              <a:rPr lang="de-DE" smtClean="0"/>
              <a:pPr>
                <a:defRPr/>
              </a:pPr>
              <a:t>8</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p:txBody>
          <a:bodyPr/>
          <a:lstStyle/>
          <a:p>
            <a:pPr>
              <a:tabLst>
                <a:tab pos="533400" algn="l"/>
              </a:tabLst>
            </a:pPr>
            <a:r>
              <a:rPr lang="de-DE" dirty="0" smtClean="0"/>
              <a:t>(</a:t>
            </a:r>
            <a:r>
              <a:rPr lang="de-DE" dirty="0" smtClean="0"/>
              <a:t>II</a:t>
            </a:r>
            <a:r>
              <a:rPr lang="de-DE" dirty="0"/>
              <a:t>) Austauschbegegnung Deutschland – USA </a:t>
            </a:r>
            <a:r>
              <a:rPr lang="de-DE" dirty="0" smtClean="0"/>
              <a:t>	(</a:t>
            </a:r>
            <a:r>
              <a:rPr lang="de-DE" dirty="0"/>
              <a:t>D-A) mit hörgeschädigten Jugendlichen</a:t>
            </a:r>
            <a:endParaRPr lang="de-DE" dirty="0" smtClean="0"/>
          </a:p>
        </p:txBody>
      </p:sp>
      <p:sp>
        <p:nvSpPr>
          <p:cNvPr id="3" name="Inhaltsplatzhalter 2"/>
          <p:cNvSpPr>
            <a:spLocks noGrp="1"/>
          </p:cNvSpPr>
          <p:nvPr>
            <p:ph idx="1"/>
          </p:nvPr>
        </p:nvSpPr>
        <p:spPr>
          <a:xfrm>
            <a:off x="533400" y="2016125"/>
            <a:ext cx="8077200" cy="4079875"/>
          </a:xfrm>
        </p:spPr>
        <p:txBody>
          <a:bodyPr/>
          <a:lstStyle/>
          <a:p>
            <a:pPr>
              <a:defRPr/>
            </a:pPr>
            <a:r>
              <a:rPr lang="de-DE" dirty="0" smtClean="0"/>
              <a:t>Projektthema</a:t>
            </a:r>
            <a:r>
              <a:rPr lang="de-DE" dirty="0" smtClean="0"/>
              <a:t>: Verständnis durch Gesang</a:t>
            </a:r>
          </a:p>
          <a:p>
            <a:pPr>
              <a:defRPr/>
            </a:pPr>
            <a:r>
              <a:rPr lang="de-DE" dirty="0" smtClean="0"/>
              <a:t>Fragestellungen: Welche Grenzen werden durch die Behinderung gesetzt/setze ich mir selber? Wie kann ich sie überwinden? Welche Möglichkeiten der Zusammenarbeit behinderter und nicht behinderten Jugendlicher bestehen? </a:t>
            </a:r>
          </a:p>
          <a:p>
            <a:pPr>
              <a:defRPr/>
            </a:pPr>
            <a:r>
              <a:rPr lang="de-DE" dirty="0" smtClean="0"/>
              <a:t>Beteiligte Fächer: Englisch, Deutsch, Musik</a:t>
            </a:r>
          </a:p>
          <a:p>
            <a:pPr>
              <a:defRPr/>
            </a:pPr>
            <a:r>
              <a:rPr lang="de-DE" dirty="0" smtClean="0"/>
              <a:t>Projektergebnis: Musikalische Aufführung</a:t>
            </a:r>
          </a:p>
          <a:p>
            <a:pPr>
              <a:defRPr/>
            </a:pPr>
            <a:r>
              <a:rPr lang="de-DE" dirty="0" smtClean="0"/>
              <a:t>Feedback: Stärkung Selbstwert- und Gemeinschaftsgefühl</a:t>
            </a:r>
          </a:p>
          <a:p>
            <a:pPr>
              <a:defRPr/>
            </a:pPr>
            <a:endParaRPr lang="de-DE" dirty="0"/>
          </a:p>
          <a:p>
            <a:pPr marL="0" indent="0">
              <a:buFont typeface="Wingdings" pitchFamily="2" charset="2"/>
              <a:buNone/>
              <a:defRPr/>
            </a:pPr>
            <a:endParaRPr lang="de-DE" dirty="0"/>
          </a:p>
        </p:txBody>
      </p:sp>
      <p:sp>
        <p:nvSpPr>
          <p:cNvPr id="5" name="Foliennummernplatzhalter 4"/>
          <p:cNvSpPr>
            <a:spLocks noGrp="1"/>
          </p:cNvSpPr>
          <p:nvPr>
            <p:ph type="sldNum" sz="quarter" idx="10"/>
          </p:nvPr>
        </p:nvSpPr>
        <p:spPr/>
        <p:txBody>
          <a:bodyPr/>
          <a:lstStyle/>
          <a:p>
            <a:pPr>
              <a:defRPr/>
            </a:pPr>
            <a:r>
              <a:rPr lang="de-DE" smtClean="0"/>
              <a:t>Seite </a:t>
            </a:r>
            <a:fld id="{310FDFD7-18ED-410D-A355-0104EB857337}" type="slidenum">
              <a:rPr lang="de-DE" smtClean="0"/>
              <a:pPr>
                <a:defRPr/>
              </a:pPr>
              <a:t>9</a:t>
            </a:fld>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D_PowerPoint_Vorlage_Logo_Schulen_Partner">
  <a:themeElements>
    <a:clrScheme name="">
      <a:dk1>
        <a:srgbClr val="000000"/>
      </a:dk1>
      <a:lt1>
        <a:srgbClr val="FFFFFF"/>
      </a:lt1>
      <a:dk2>
        <a:srgbClr val="000000"/>
      </a:dk2>
      <a:lt2>
        <a:srgbClr val="808080"/>
      </a:lt2>
      <a:accent1>
        <a:srgbClr val="528D28"/>
      </a:accent1>
      <a:accent2>
        <a:srgbClr val="055B8B"/>
      </a:accent2>
      <a:accent3>
        <a:srgbClr val="FFFFFF"/>
      </a:accent3>
      <a:accent4>
        <a:srgbClr val="000000"/>
      </a:accent4>
      <a:accent5>
        <a:srgbClr val="B3C5AC"/>
      </a:accent5>
      <a:accent6>
        <a:srgbClr val="04527D"/>
      </a:accent6>
      <a:hlink>
        <a:srgbClr val="055B8B"/>
      </a:hlink>
      <a:folHlink>
        <a:srgbClr val="055B8B"/>
      </a:folHlink>
    </a:clrScheme>
    <a:fontScheme name="PAD_PowerPoint_Vorlage_Logo_Schulen_Partner">
      <a:majorFont>
        <a:latin typeface="Arial"/>
        <a:ea typeface=""/>
        <a:cs typeface="Times New Roman"/>
      </a:majorFont>
      <a:minorFont>
        <a:latin typeface="Arial"/>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AD_PowerPoint_Vorlage_Logo_Schulen_Partn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PAD_PowerPoint_Vorlage_Logo_Schulen_Partner</Template>
  <TotalTime>0</TotalTime>
  <Words>1059</Words>
  <Application>Microsoft Office PowerPoint</Application>
  <PresentationFormat>Bildschirmpräsentation (4:3)</PresentationFormat>
  <Paragraphs>124</Paragraphs>
  <Slides>12</Slides>
  <Notes>6</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PAD_PowerPoint_Vorlage_Logo_Schulen_Partner</vt:lpstr>
      <vt:lpstr>Der Pädagogische Austauschdienst (PAD) der Kultusministerkonferenz Schulpartnerschaften und Schüleraustausch – Impulse für den Erwerb interkultureller Kompetenz</vt:lpstr>
      <vt:lpstr>Über den PAD</vt:lpstr>
      <vt:lpstr>Ziele des PAD</vt:lpstr>
      <vt:lpstr>Zielstaaten des PAD und Adressaten</vt:lpstr>
      <vt:lpstr>Programme für Lehrkräfte im bilateralen Bereich</vt:lpstr>
      <vt:lpstr>Förderkriterien für Schulpartnerschaften im bilateralen Bereich</vt:lpstr>
      <vt:lpstr>PowerPoint-Präsentation</vt:lpstr>
      <vt:lpstr>(I) Austauschbegegnung  Deutschland – Israel  (A-D) </vt:lpstr>
      <vt:lpstr>(II) Austauschbegegnung Deutschland – USA  (D-A) mit hörgeschädigten Jugendlichen</vt:lpstr>
      <vt:lpstr>(III) Austauschbegegnung Deutschland – USA  (A-D)</vt:lpstr>
      <vt:lpstr>(IV) Austauschbegegnung Deutschland –  Serbien (A-D)</vt:lpstr>
      <vt:lpstr>Fazit</vt:lpstr>
    </vt:vector>
  </TitlesOfParts>
  <Company>kmk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Initiative « Les écoles, partenaires de l’avenir » Les programmes d’échanges du PAD</dc:title>
  <dc:creator>Roehl</dc:creator>
  <cp:lastModifiedBy>Schwarzenberg</cp:lastModifiedBy>
  <cp:revision>206</cp:revision>
  <cp:lastPrinted>2014-05-21T12:47:10Z</cp:lastPrinted>
  <dcterms:created xsi:type="dcterms:W3CDTF">2010-09-29T13:40:14Z</dcterms:created>
  <dcterms:modified xsi:type="dcterms:W3CDTF">2014-07-15T07:05:20Z</dcterms:modified>
</cp:coreProperties>
</file>